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sldIdLst>
    <p:sldId id="257" r:id="rId2"/>
    <p:sldId id="280" r:id="rId3"/>
    <p:sldId id="279" r:id="rId4"/>
    <p:sldId id="284" r:id="rId5"/>
    <p:sldId id="291" r:id="rId6"/>
    <p:sldId id="292" r:id="rId7"/>
    <p:sldId id="293" r:id="rId8"/>
    <p:sldId id="294" r:id="rId9"/>
    <p:sldId id="309" r:id="rId10"/>
    <p:sldId id="305" r:id="rId11"/>
    <p:sldId id="306" r:id="rId12"/>
    <p:sldId id="310" r:id="rId13"/>
    <p:sldId id="308" r:id="rId14"/>
    <p:sldId id="295" r:id="rId15"/>
    <p:sldId id="297" r:id="rId16"/>
    <p:sldId id="300" r:id="rId17"/>
    <p:sldId id="296" r:id="rId18"/>
    <p:sldId id="299" r:id="rId19"/>
    <p:sldId id="298" r:id="rId20"/>
    <p:sldId id="301" r:id="rId21"/>
    <p:sldId id="313" r:id="rId22"/>
    <p:sldId id="314" r:id="rId23"/>
    <p:sldId id="312" r:id="rId24"/>
    <p:sldId id="311" r:id="rId25"/>
    <p:sldId id="307" r:id="rId26"/>
    <p:sldId id="302" r:id="rId27"/>
    <p:sldId id="303" r:id="rId28"/>
    <p:sldId id="304" r:id="rId29"/>
    <p:sldId id="281" r:id="rId30"/>
    <p:sldId id="283" r:id="rId31"/>
    <p:sldId id="282" r:id="rId32"/>
    <p:sldId id="285" r:id="rId33"/>
    <p:sldId id="286" r:id="rId34"/>
    <p:sldId id="287" r:id="rId35"/>
    <p:sldId id="288" r:id="rId36"/>
    <p:sldId id="290" r:id="rId37"/>
    <p:sldId id="289" r:id="rId3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234"/>
    <a:srgbClr val="6A9E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965FDB-5137-44F4-8498-EA360D6BDDB8}" v="83" dt="2022-01-06T12:22:12.4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Stile chiaro 2 - Colore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Stile chiaro 3 - Colore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1862" y="7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VIN MALAGOLI" userId="4753276f-5182-4cb6-86cf-6602de7c63db" providerId="ADAL" clId="{65965FDB-5137-44F4-8498-EA360D6BDDB8}"/>
    <pc:docChg chg="undo redo custSel addSld delSld modSld sldOrd modMainMaster">
      <pc:chgData name="KEVIN MALAGOLI" userId="4753276f-5182-4cb6-86cf-6602de7c63db" providerId="ADAL" clId="{65965FDB-5137-44F4-8498-EA360D6BDDB8}" dt="2022-01-06T13:08:28.641" v="13975" actId="27636"/>
      <pc:docMkLst>
        <pc:docMk/>
      </pc:docMkLst>
      <pc:sldChg chg="addSp modSp mod modClrScheme chgLayout">
        <pc:chgData name="KEVIN MALAGOLI" userId="4753276f-5182-4cb6-86cf-6602de7c63db" providerId="ADAL" clId="{65965FDB-5137-44F4-8498-EA360D6BDDB8}" dt="2022-01-04T20:39:15.231" v="9901" actId="20577"/>
        <pc:sldMkLst>
          <pc:docMk/>
          <pc:sldMk cId="3439994379" sldId="257"/>
        </pc:sldMkLst>
        <pc:spChg chg="mod ord">
          <ac:chgData name="KEVIN MALAGOLI" userId="4753276f-5182-4cb6-86cf-6602de7c63db" providerId="ADAL" clId="{65965FDB-5137-44F4-8498-EA360D6BDDB8}" dt="2022-01-04T20:39:15.231" v="9901" actId="20577"/>
          <ac:spMkLst>
            <pc:docMk/>
            <pc:sldMk cId="3439994379" sldId="257"/>
            <ac:spMk id="2" creationId="{00000000-0000-0000-0000-000000000000}"/>
          </ac:spMkLst>
        </pc:spChg>
        <pc:spChg chg="mod ord">
          <ac:chgData name="KEVIN MALAGOLI" userId="4753276f-5182-4cb6-86cf-6602de7c63db" providerId="ADAL" clId="{65965FDB-5137-44F4-8498-EA360D6BDDB8}" dt="2021-12-29T16:53:17.712" v="120" actId="121"/>
          <ac:spMkLst>
            <pc:docMk/>
            <pc:sldMk cId="3439994379" sldId="257"/>
            <ac:spMk id="5" creationId="{00000000-0000-0000-0000-000000000000}"/>
          </ac:spMkLst>
        </pc:spChg>
        <pc:spChg chg="add mod">
          <ac:chgData name="KEVIN MALAGOLI" userId="4753276f-5182-4cb6-86cf-6602de7c63db" providerId="ADAL" clId="{65965FDB-5137-44F4-8498-EA360D6BDDB8}" dt="2021-12-29T16:52:57.243" v="118" actId="26606"/>
          <ac:spMkLst>
            <pc:docMk/>
            <pc:sldMk cId="3439994379" sldId="257"/>
            <ac:spMk id="10" creationId="{1FD56E2D-365B-48B0-A630-FD7F7E56207D}"/>
          </ac:spMkLst>
        </pc:spChg>
      </pc:sldChg>
      <pc:sldChg chg="modSp mod">
        <pc:chgData name="KEVIN MALAGOLI" userId="4753276f-5182-4cb6-86cf-6602de7c63db" providerId="ADAL" clId="{65965FDB-5137-44F4-8498-EA360D6BDDB8}" dt="2021-12-31T09:16:08.270" v="130" actId="20577"/>
        <pc:sldMkLst>
          <pc:docMk/>
          <pc:sldMk cId="265298269" sldId="279"/>
        </pc:sldMkLst>
        <pc:spChg chg="mod">
          <ac:chgData name="KEVIN MALAGOLI" userId="4753276f-5182-4cb6-86cf-6602de7c63db" providerId="ADAL" clId="{65965FDB-5137-44F4-8498-EA360D6BDDB8}" dt="2021-12-29T16:52:54.548" v="117"/>
          <ac:spMkLst>
            <pc:docMk/>
            <pc:sldMk cId="265298269" sldId="279"/>
            <ac:spMk id="2" creationId="{00000000-0000-0000-0000-000000000000}"/>
          </ac:spMkLst>
        </pc:spChg>
        <pc:spChg chg="mod">
          <ac:chgData name="KEVIN MALAGOLI" userId="4753276f-5182-4cb6-86cf-6602de7c63db" providerId="ADAL" clId="{65965FDB-5137-44F4-8498-EA360D6BDDB8}" dt="2021-12-31T09:16:08.270" v="130" actId="20577"/>
          <ac:spMkLst>
            <pc:docMk/>
            <pc:sldMk cId="265298269" sldId="279"/>
            <ac:spMk id="9" creationId="{EE8BC2F5-302E-4C97-82A7-705D04ABCB6B}"/>
          </ac:spMkLst>
        </pc:spChg>
        <pc:spChg chg="mod">
          <ac:chgData name="KEVIN MALAGOLI" userId="4753276f-5182-4cb6-86cf-6602de7c63db" providerId="ADAL" clId="{65965FDB-5137-44F4-8498-EA360D6BDDB8}" dt="2021-12-29T16:52:54.548" v="117"/>
          <ac:spMkLst>
            <pc:docMk/>
            <pc:sldMk cId="265298269" sldId="279"/>
            <ac:spMk id="11" creationId="{CE491277-20F1-46D6-9B43-FE203ECD7578}"/>
          </ac:spMkLst>
        </pc:spChg>
      </pc:sldChg>
      <pc:sldChg chg="addSp delSp modSp mod ord modClrScheme chgLayout">
        <pc:chgData name="KEVIN MALAGOLI" userId="4753276f-5182-4cb6-86cf-6602de7c63db" providerId="ADAL" clId="{65965FDB-5137-44F4-8498-EA360D6BDDB8}" dt="2022-01-02T09:07:03.565" v="1861" actId="313"/>
        <pc:sldMkLst>
          <pc:docMk/>
          <pc:sldMk cId="272851862" sldId="280"/>
        </pc:sldMkLst>
        <pc:spChg chg="mod ord">
          <ac:chgData name="KEVIN MALAGOLI" userId="4753276f-5182-4cb6-86cf-6602de7c63db" providerId="ADAL" clId="{65965FDB-5137-44F4-8498-EA360D6BDDB8}" dt="2021-12-29T16:52:54.548" v="117"/>
          <ac:spMkLst>
            <pc:docMk/>
            <pc:sldMk cId="272851862" sldId="280"/>
            <ac:spMk id="2" creationId="{647AC6B3-E88C-4454-9088-D967C79B07DD}"/>
          </ac:spMkLst>
        </pc:spChg>
        <pc:spChg chg="mod ord">
          <ac:chgData name="KEVIN MALAGOLI" userId="4753276f-5182-4cb6-86cf-6602de7c63db" providerId="ADAL" clId="{65965FDB-5137-44F4-8498-EA360D6BDDB8}" dt="2022-01-02T09:07:03.565" v="1861" actId="313"/>
          <ac:spMkLst>
            <pc:docMk/>
            <pc:sldMk cId="272851862" sldId="280"/>
            <ac:spMk id="3" creationId="{DC419C53-9EEA-43D6-8B56-F6B5C3E402E7}"/>
          </ac:spMkLst>
        </pc:spChg>
        <pc:spChg chg="mod ord">
          <ac:chgData name="KEVIN MALAGOLI" userId="4753276f-5182-4cb6-86cf-6602de7c63db" providerId="ADAL" clId="{65965FDB-5137-44F4-8498-EA360D6BDDB8}" dt="2021-12-29T16:52:54.548" v="117"/>
          <ac:spMkLst>
            <pc:docMk/>
            <pc:sldMk cId="272851862" sldId="280"/>
            <ac:spMk id="4" creationId="{8DA66314-0731-4F76-9A8A-8AAEEA011B4B}"/>
          </ac:spMkLst>
        </pc:spChg>
        <pc:spChg chg="add del mod ord">
          <ac:chgData name="KEVIN MALAGOLI" userId="4753276f-5182-4cb6-86cf-6602de7c63db" providerId="ADAL" clId="{65965FDB-5137-44F4-8498-EA360D6BDDB8}" dt="2021-12-29T16:31:48.762" v="43" actId="700"/>
          <ac:spMkLst>
            <pc:docMk/>
            <pc:sldMk cId="272851862" sldId="280"/>
            <ac:spMk id="5" creationId="{B9DE8ED8-9D54-403B-B4CC-7D467A10E2EC}"/>
          </ac:spMkLst>
        </pc:spChg>
      </pc:sldChg>
      <pc:sldChg chg="delSp modSp new mod">
        <pc:chgData name="KEVIN MALAGOLI" userId="4753276f-5182-4cb6-86cf-6602de7c63db" providerId="ADAL" clId="{65965FDB-5137-44F4-8498-EA360D6BDDB8}" dt="2021-12-31T09:17:57.748" v="153" actId="20577"/>
        <pc:sldMkLst>
          <pc:docMk/>
          <pc:sldMk cId="2980396873" sldId="281"/>
        </pc:sldMkLst>
        <pc:spChg chg="mod">
          <ac:chgData name="KEVIN MALAGOLI" userId="4753276f-5182-4cb6-86cf-6602de7c63db" providerId="ADAL" clId="{65965FDB-5137-44F4-8498-EA360D6BDDB8}" dt="2021-12-31T09:17:57.748" v="153" actId="20577"/>
          <ac:spMkLst>
            <pc:docMk/>
            <pc:sldMk cId="2980396873" sldId="281"/>
            <ac:spMk id="2" creationId="{DB06FB81-AE11-451A-9D0D-7DD5A5246922}"/>
          </ac:spMkLst>
        </pc:spChg>
        <pc:spChg chg="del">
          <ac:chgData name="KEVIN MALAGOLI" userId="4753276f-5182-4cb6-86cf-6602de7c63db" providerId="ADAL" clId="{65965FDB-5137-44F4-8498-EA360D6BDDB8}" dt="2021-12-31T09:17:44.946" v="132" actId="478"/>
          <ac:spMkLst>
            <pc:docMk/>
            <pc:sldMk cId="2980396873" sldId="281"/>
            <ac:spMk id="3" creationId="{C1317B6D-C91F-48A2-9E5E-10CD4B4DF472}"/>
          </ac:spMkLst>
        </pc:spChg>
      </pc:sldChg>
      <pc:sldChg chg="modSp del">
        <pc:chgData name="KEVIN MALAGOLI" userId="4753276f-5182-4cb6-86cf-6602de7c63db" providerId="ADAL" clId="{65965FDB-5137-44F4-8498-EA360D6BDDB8}" dt="2021-12-31T09:15:25.002" v="121" actId="47"/>
        <pc:sldMkLst>
          <pc:docMk/>
          <pc:sldMk cId="4016629123" sldId="281"/>
        </pc:sldMkLst>
        <pc:spChg chg="mod">
          <ac:chgData name="KEVIN MALAGOLI" userId="4753276f-5182-4cb6-86cf-6602de7c63db" providerId="ADAL" clId="{65965FDB-5137-44F4-8498-EA360D6BDDB8}" dt="2021-12-29T16:52:54.548" v="117"/>
          <ac:spMkLst>
            <pc:docMk/>
            <pc:sldMk cId="4016629123" sldId="281"/>
            <ac:spMk id="2" creationId="{595F84A6-DA5D-4376-9BB2-9BB185380C78}"/>
          </ac:spMkLst>
        </pc:spChg>
        <pc:spChg chg="mod">
          <ac:chgData name="KEVIN MALAGOLI" userId="4753276f-5182-4cb6-86cf-6602de7c63db" providerId="ADAL" clId="{65965FDB-5137-44F4-8498-EA360D6BDDB8}" dt="2021-12-29T16:52:54.548" v="117"/>
          <ac:spMkLst>
            <pc:docMk/>
            <pc:sldMk cId="4016629123" sldId="281"/>
            <ac:spMk id="3" creationId="{A04BE5DE-E950-40D9-8FB7-297E5676716F}"/>
          </ac:spMkLst>
        </pc:spChg>
        <pc:spChg chg="mod">
          <ac:chgData name="KEVIN MALAGOLI" userId="4753276f-5182-4cb6-86cf-6602de7c63db" providerId="ADAL" clId="{65965FDB-5137-44F4-8498-EA360D6BDDB8}" dt="2021-12-29T16:52:54.548" v="117"/>
          <ac:spMkLst>
            <pc:docMk/>
            <pc:sldMk cId="4016629123" sldId="281"/>
            <ac:spMk id="4" creationId="{1DBBB1CD-8F18-4998-9699-74F4A1B2E5C6}"/>
          </ac:spMkLst>
        </pc:spChg>
      </pc:sldChg>
      <pc:sldChg chg="addSp delSp modSp new mod modClrScheme chgLayout">
        <pc:chgData name="KEVIN MALAGOLI" userId="4753276f-5182-4cb6-86cf-6602de7c63db" providerId="ADAL" clId="{65965FDB-5137-44F4-8498-EA360D6BDDB8}" dt="2021-12-31T13:41:38.221" v="1703" actId="22"/>
        <pc:sldMkLst>
          <pc:docMk/>
          <pc:sldMk cId="966102344" sldId="282"/>
        </pc:sldMkLst>
        <pc:spChg chg="mod ord">
          <ac:chgData name="KEVIN MALAGOLI" userId="4753276f-5182-4cb6-86cf-6602de7c63db" providerId="ADAL" clId="{65965FDB-5137-44F4-8498-EA360D6BDDB8}" dt="2021-12-31T09:46:14.376" v="641" actId="20577"/>
          <ac:spMkLst>
            <pc:docMk/>
            <pc:sldMk cId="966102344" sldId="282"/>
            <ac:spMk id="2" creationId="{4E16DB0E-D6D1-4A7B-A3EB-71A08AA53892}"/>
          </ac:spMkLst>
        </pc:spChg>
        <pc:spChg chg="mod ord">
          <ac:chgData name="KEVIN MALAGOLI" userId="4753276f-5182-4cb6-86cf-6602de7c63db" providerId="ADAL" clId="{65965FDB-5137-44F4-8498-EA360D6BDDB8}" dt="2021-12-31T13:39:08.079" v="1701" actId="113"/>
          <ac:spMkLst>
            <pc:docMk/>
            <pc:sldMk cId="966102344" sldId="282"/>
            <ac:spMk id="3" creationId="{47960B88-7ED2-41D7-BCC3-0AC476BB50CF}"/>
          </ac:spMkLst>
        </pc:spChg>
        <pc:spChg chg="mod ord">
          <ac:chgData name="KEVIN MALAGOLI" userId="4753276f-5182-4cb6-86cf-6602de7c63db" providerId="ADAL" clId="{65965FDB-5137-44F4-8498-EA360D6BDDB8}" dt="2021-12-31T09:45:27.695" v="626" actId="700"/>
          <ac:spMkLst>
            <pc:docMk/>
            <pc:sldMk cId="966102344" sldId="282"/>
            <ac:spMk id="4" creationId="{72ED2310-FE41-4C25-B3E2-CAFA8E0B0A25}"/>
          </ac:spMkLst>
        </pc:spChg>
        <pc:spChg chg="add del mod ord">
          <ac:chgData name="KEVIN MALAGOLI" userId="4753276f-5182-4cb6-86cf-6602de7c63db" providerId="ADAL" clId="{65965FDB-5137-44F4-8498-EA360D6BDDB8}" dt="2021-12-31T09:45:52.735" v="627"/>
          <ac:spMkLst>
            <pc:docMk/>
            <pc:sldMk cId="966102344" sldId="282"/>
            <ac:spMk id="5" creationId="{60F39C9D-F3AF-4FF9-93EA-F10EF16384D5}"/>
          </ac:spMkLst>
        </pc:spChg>
        <pc:spChg chg="add del mod">
          <ac:chgData name="KEVIN MALAGOLI" userId="4753276f-5182-4cb6-86cf-6602de7c63db" providerId="ADAL" clId="{65965FDB-5137-44F4-8498-EA360D6BDDB8}" dt="2021-12-31T11:23:13.554" v="1066" actId="478"/>
          <ac:spMkLst>
            <pc:docMk/>
            <pc:sldMk cId="966102344" sldId="282"/>
            <ac:spMk id="6" creationId="{2AADFF14-8417-4FB5-8C6F-0F4ADE14AA52}"/>
          </ac:spMkLst>
        </pc:spChg>
        <pc:spChg chg="add del mod">
          <ac:chgData name="KEVIN MALAGOLI" userId="4753276f-5182-4cb6-86cf-6602de7c63db" providerId="ADAL" clId="{65965FDB-5137-44F4-8498-EA360D6BDDB8}" dt="2021-12-31T12:06:04.571" v="1480" actId="478"/>
          <ac:spMkLst>
            <pc:docMk/>
            <pc:sldMk cId="966102344" sldId="282"/>
            <ac:spMk id="7" creationId="{F9D8BE43-D413-4609-B248-76CBA2B12991}"/>
          </ac:spMkLst>
        </pc:spChg>
        <pc:spChg chg="add del mod">
          <ac:chgData name="KEVIN MALAGOLI" userId="4753276f-5182-4cb6-86cf-6602de7c63db" providerId="ADAL" clId="{65965FDB-5137-44F4-8498-EA360D6BDDB8}" dt="2021-12-31T12:11:26.481" v="1486" actId="478"/>
          <ac:spMkLst>
            <pc:docMk/>
            <pc:sldMk cId="966102344" sldId="282"/>
            <ac:spMk id="8" creationId="{D7220013-F5A4-4A2C-8627-70784C4CA454}"/>
          </ac:spMkLst>
        </pc:spChg>
        <pc:spChg chg="add del">
          <ac:chgData name="KEVIN MALAGOLI" userId="4753276f-5182-4cb6-86cf-6602de7c63db" providerId="ADAL" clId="{65965FDB-5137-44F4-8498-EA360D6BDDB8}" dt="2021-12-31T12:11:26.202" v="1485" actId="11529"/>
          <ac:spMkLst>
            <pc:docMk/>
            <pc:sldMk cId="966102344" sldId="282"/>
            <ac:spMk id="11" creationId="{41223CE9-FA3B-43EF-9F28-29DBC08C5F8B}"/>
          </ac:spMkLst>
        </pc:spChg>
        <pc:spChg chg="add del mod">
          <ac:chgData name="KEVIN MALAGOLI" userId="4753276f-5182-4cb6-86cf-6602de7c63db" providerId="ADAL" clId="{65965FDB-5137-44F4-8498-EA360D6BDDB8}" dt="2021-12-31T13:38:44.410" v="1684"/>
          <ac:spMkLst>
            <pc:docMk/>
            <pc:sldMk cId="966102344" sldId="282"/>
            <ac:spMk id="14" creationId="{2649A34D-8455-4216-A70E-3EF1D6A0DCD1}"/>
          </ac:spMkLst>
        </pc:spChg>
        <pc:spChg chg="add del mod">
          <ac:chgData name="KEVIN MALAGOLI" userId="4753276f-5182-4cb6-86cf-6602de7c63db" providerId="ADAL" clId="{65965FDB-5137-44F4-8498-EA360D6BDDB8}" dt="2021-12-31T13:41:38.221" v="1703" actId="22"/>
          <ac:spMkLst>
            <pc:docMk/>
            <pc:sldMk cId="966102344" sldId="282"/>
            <ac:spMk id="17" creationId="{2BCB5EF6-CDE4-4CA8-A773-C08D41FFAD9A}"/>
          </ac:spMkLst>
        </pc:spChg>
        <pc:picChg chg="add del mod">
          <ac:chgData name="KEVIN MALAGOLI" userId="4753276f-5182-4cb6-86cf-6602de7c63db" providerId="ADAL" clId="{65965FDB-5137-44F4-8498-EA360D6BDDB8}" dt="2021-12-31T13:38:42.951" v="1683" actId="21"/>
          <ac:picMkLst>
            <pc:docMk/>
            <pc:sldMk cId="966102344" sldId="282"/>
            <ac:picMk id="13" creationId="{6A38A47B-B32B-4579-BC2A-833B5176222D}"/>
          </ac:picMkLst>
        </pc:picChg>
        <pc:picChg chg="add del mod">
          <ac:chgData name="KEVIN MALAGOLI" userId="4753276f-5182-4cb6-86cf-6602de7c63db" providerId="ADAL" clId="{65965FDB-5137-44F4-8498-EA360D6BDDB8}" dt="2021-12-31T13:39:32.796" v="1702" actId="21"/>
          <ac:picMkLst>
            <pc:docMk/>
            <pc:sldMk cId="966102344" sldId="282"/>
            <ac:picMk id="16" creationId="{C9208423-1740-4C8F-A257-758B2A0E1DEF}"/>
          </ac:picMkLst>
        </pc:picChg>
        <pc:picChg chg="add mod ord">
          <ac:chgData name="KEVIN MALAGOLI" userId="4753276f-5182-4cb6-86cf-6602de7c63db" providerId="ADAL" clId="{65965FDB-5137-44F4-8498-EA360D6BDDB8}" dt="2021-12-31T13:41:38.221" v="1703" actId="22"/>
          <ac:picMkLst>
            <pc:docMk/>
            <pc:sldMk cId="966102344" sldId="282"/>
            <ac:picMk id="19" creationId="{201F577D-E90E-4509-96C3-7F02519F958C}"/>
          </ac:picMkLst>
        </pc:picChg>
        <pc:picChg chg="add del mod">
          <ac:chgData name="KEVIN MALAGOLI" userId="4753276f-5182-4cb6-86cf-6602de7c63db" providerId="ADAL" clId="{65965FDB-5137-44F4-8498-EA360D6BDDB8}" dt="2021-12-31T13:38:39.156" v="1681" actId="478"/>
          <ac:picMkLst>
            <pc:docMk/>
            <pc:sldMk cId="966102344" sldId="282"/>
            <ac:picMk id="1026" creationId="{B9CDD5AB-B641-4612-9555-64904A06177D}"/>
          </ac:picMkLst>
        </pc:picChg>
      </pc:sldChg>
      <pc:sldChg chg="addSp delSp modSp new mod modClrScheme chgLayout">
        <pc:chgData name="KEVIN MALAGOLI" userId="4753276f-5182-4cb6-86cf-6602de7c63db" providerId="ADAL" clId="{65965FDB-5137-44F4-8498-EA360D6BDDB8}" dt="2021-12-31T12:15:40.133" v="1565" actId="20577"/>
        <pc:sldMkLst>
          <pc:docMk/>
          <pc:sldMk cId="150310517" sldId="283"/>
        </pc:sldMkLst>
        <pc:spChg chg="mod ord">
          <ac:chgData name="KEVIN MALAGOLI" userId="4753276f-5182-4cb6-86cf-6602de7c63db" providerId="ADAL" clId="{65965FDB-5137-44F4-8498-EA360D6BDDB8}" dt="2021-12-31T09:39:29.898" v="504" actId="700"/>
          <ac:spMkLst>
            <pc:docMk/>
            <pc:sldMk cId="150310517" sldId="283"/>
            <ac:spMk id="2" creationId="{B7A256AA-DCDA-4B9A-95C0-B19EB6C9F86D}"/>
          </ac:spMkLst>
        </pc:spChg>
        <pc:spChg chg="mod ord">
          <ac:chgData name="KEVIN MALAGOLI" userId="4753276f-5182-4cb6-86cf-6602de7c63db" providerId="ADAL" clId="{65965FDB-5137-44F4-8498-EA360D6BDDB8}" dt="2021-12-31T12:15:40.133" v="1565" actId="20577"/>
          <ac:spMkLst>
            <pc:docMk/>
            <pc:sldMk cId="150310517" sldId="283"/>
            <ac:spMk id="3" creationId="{397E740B-1892-496C-8BE4-3D560E3E4D08}"/>
          </ac:spMkLst>
        </pc:spChg>
        <pc:spChg chg="mod ord">
          <ac:chgData name="KEVIN MALAGOLI" userId="4753276f-5182-4cb6-86cf-6602de7c63db" providerId="ADAL" clId="{65965FDB-5137-44F4-8498-EA360D6BDDB8}" dt="2021-12-31T09:39:29.898" v="504" actId="700"/>
          <ac:spMkLst>
            <pc:docMk/>
            <pc:sldMk cId="150310517" sldId="283"/>
            <ac:spMk id="4" creationId="{F037B476-FC68-4BBC-8D74-6CACA4DE02B3}"/>
          </ac:spMkLst>
        </pc:spChg>
        <pc:spChg chg="add del mod ord">
          <ac:chgData name="KEVIN MALAGOLI" userId="4753276f-5182-4cb6-86cf-6602de7c63db" providerId="ADAL" clId="{65965FDB-5137-44F4-8498-EA360D6BDDB8}" dt="2021-12-31T09:40:22.726" v="507"/>
          <ac:spMkLst>
            <pc:docMk/>
            <pc:sldMk cId="150310517" sldId="283"/>
            <ac:spMk id="5" creationId="{0C1A07BF-F661-4D5C-AE70-85B355F100C8}"/>
          </ac:spMkLst>
        </pc:spChg>
        <pc:spChg chg="add del mod">
          <ac:chgData name="KEVIN MALAGOLI" userId="4753276f-5182-4cb6-86cf-6602de7c63db" providerId="ADAL" clId="{65965FDB-5137-44F4-8498-EA360D6BDDB8}" dt="2021-12-31T09:42:14.042" v="519" actId="22"/>
          <ac:spMkLst>
            <pc:docMk/>
            <pc:sldMk cId="150310517" sldId="283"/>
            <ac:spMk id="10" creationId="{52027806-8089-41EB-A317-AE0C1BBED850}"/>
          </ac:spMkLst>
        </pc:spChg>
        <pc:picChg chg="add del mod">
          <ac:chgData name="KEVIN MALAGOLI" userId="4753276f-5182-4cb6-86cf-6602de7c63db" providerId="ADAL" clId="{65965FDB-5137-44F4-8498-EA360D6BDDB8}" dt="2021-12-31T09:40:21.174" v="506"/>
          <ac:picMkLst>
            <pc:docMk/>
            <pc:sldMk cId="150310517" sldId="283"/>
            <ac:picMk id="6" creationId="{F8FAAFAA-5DC2-4F55-A4D3-04C8497BD55A}"/>
          </ac:picMkLst>
        </pc:picChg>
        <pc:picChg chg="add del mod">
          <ac:chgData name="KEVIN MALAGOLI" userId="4753276f-5182-4cb6-86cf-6602de7c63db" providerId="ADAL" clId="{65965FDB-5137-44F4-8498-EA360D6BDDB8}" dt="2021-12-31T09:41:33.668" v="518" actId="21"/>
          <ac:picMkLst>
            <pc:docMk/>
            <pc:sldMk cId="150310517" sldId="283"/>
            <ac:picMk id="7" creationId="{6D2DBC24-E21D-4A4A-B069-454721095A6F}"/>
          </ac:picMkLst>
        </pc:picChg>
        <pc:picChg chg="add del mod">
          <ac:chgData name="KEVIN MALAGOLI" userId="4753276f-5182-4cb6-86cf-6602de7c63db" providerId="ADAL" clId="{65965FDB-5137-44F4-8498-EA360D6BDDB8}" dt="2021-12-31T09:41:28.085" v="517" actId="478"/>
          <ac:picMkLst>
            <pc:docMk/>
            <pc:sldMk cId="150310517" sldId="283"/>
            <ac:picMk id="8" creationId="{61031B29-FEB4-438A-8CCF-C746D8E0BDA6}"/>
          </ac:picMkLst>
        </pc:picChg>
        <pc:picChg chg="add mod ord">
          <ac:chgData name="KEVIN MALAGOLI" userId="4753276f-5182-4cb6-86cf-6602de7c63db" providerId="ADAL" clId="{65965FDB-5137-44F4-8498-EA360D6BDDB8}" dt="2021-12-31T09:42:14.042" v="519" actId="22"/>
          <ac:picMkLst>
            <pc:docMk/>
            <pc:sldMk cId="150310517" sldId="283"/>
            <ac:picMk id="12" creationId="{85618288-1069-4348-9AED-ADF21EBE5904}"/>
          </ac:picMkLst>
        </pc:picChg>
      </pc:sldChg>
      <pc:sldChg chg="modSp new mod">
        <pc:chgData name="KEVIN MALAGOLI" userId="4753276f-5182-4cb6-86cf-6602de7c63db" providerId="ADAL" clId="{65965FDB-5137-44F4-8498-EA360D6BDDB8}" dt="2022-01-02T10:00:06.479" v="2480" actId="20577"/>
        <pc:sldMkLst>
          <pc:docMk/>
          <pc:sldMk cId="3999457021" sldId="284"/>
        </pc:sldMkLst>
        <pc:spChg chg="mod">
          <ac:chgData name="KEVIN MALAGOLI" userId="4753276f-5182-4cb6-86cf-6602de7c63db" providerId="ADAL" clId="{65965FDB-5137-44F4-8498-EA360D6BDDB8}" dt="2022-01-01T19:51:22.137" v="1707" actId="20577"/>
          <ac:spMkLst>
            <pc:docMk/>
            <pc:sldMk cId="3999457021" sldId="284"/>
            <ac:spMk id="2" creationId="{1F0B84B1-06CB-4AB0-A7AA-70D710FE60A9}"/>
          </ac:spMkLst>
        </pc:spChg>
        <pc:spChg chg="mod">
          <ac:chgData name="KEVIN MALAGOLI" userId="4753276f-5182-4cb6-86cf-6602de7c63db" providerId="ADAL" clId="{65965FDB-5137-44F4-8498-EA360D6BDDB8}" dt="2022-01-02T10:00:06.479" v="2480" actId="20577"/>
          <ac:spMkLst>
            <pc:docMk/>
            <pc:sldMk cId="3999457021" sldId="284"/>
            <ac:spMk id="3" creationId="{43D058E3-F6FC-4153-908B-BC6BB7823AAE}"/>
          </ac:spMkLst>
        </pc:spChg>
      </pc:sldChg>
      <pc:sldChg chg="addSp delSp modSp new mod modClrScheme chgLayout">
        <pc:chgData name="KEVIN MALAGOLI" userId="4753276f-5182-4cb6-86cf-6602de7c63db" providerId="ADAL" clId="{65965FDB-5137-44F4-8498-EA360D6BDDB8}" dt="2021-12-31T13:17:34.232" v="1569" actId="22"/>
        <pc:sldMkLst>
          <pc:docMk/>
          <pc:sldMk cId="2974500979" sldId="285"/>
        </pc:sldMkLst>
        <pc:spChg chg="mod ord">
          <ac:chgData name="KEVIN MALAGOLI" userId="4753276f-5182-4cb6-86cf-6602de7c63db" providerId="ADAL" clId="{65965FDB-5137-44F4-8498-EA360D6BDDB8}" dt="2021-12-31T12:12:58.653" v="1555" actId="20577"/>
          <ac:spMkLst>
            <pc:docMk/>
            <pc:sldMk cId="2974500979" sldId="285"/>
            <ac:spMk id="2" creationId="{B16008A7-2840-4555-AD38-2D47826314A4}"/>
          </ac:spMkLst>
        </pc:spChg>
        <pc:spChg chg="del">
          <ac:chgData name="KEVIN MALAGOLI" userId="4753276f-5182-4cb6-86cf-6602de7c63db" providerId="ADAL" clId="{65965FDB-5137-44F4-8498-EA360D6BDDB8}" dt="2021-12-31T10:02:22.095" v="702" actId="478"/>
          <ac:spMkLst>
            <pc:docMk/>
            <pc:sldMk cId="2974500979" sldId="285"/>
            <ac:spMk id="3" creationId="{7D65BF3D-3430-4152-95C8-46F3487BCC61}"/>
          </ac:spMkLst>
        </pc:spChg>
        <pc:spChg chg="del">
          <ac:chgData name="KEVIN MALAGOLI" userId="4753276f-5182-4cb6-86cf-6602de7c63db" providerId="ADAL" clId="{65965FDB-5137-44F4-8498-EA360D6BDDB8}" dt="2021-12-31T10:02:22.905" v="703" actId="478"/>
          <ac:spMkLst>
            <pc:docMk/>
            <pc:sldMk cId="2974500979" sldId="285"/>
            <ac:spMk id="4" creationId="{25C55CC6-18B7-4577-92AA-6098B533CD01}"/>
          </ac:spMkLst>
        </pc:spChg>
        <pc:spChg chg="mod ord">
          <ac:chgData name="KEVIN MALAGOLI" userId="4753276f-5182-4cb6-86cf-6602de7c63db" providerId="ADAL" clId="{65965FDB-5137-44F4-8498-EA360D6BDDB8}" dt="2021-12-31T11:26:26.115" v="1096" actId="700"/>
          <ac:spMkLst>
            <pc:docMk/>
            <pc:sldMk cId="2974500979" sldId="285"/>
            <ac:spMk id="5" creationId="{0B9E1DBE-EE25-4CD2-AD08-98CA55CF6461}"/>
          </ac:spMkLst>
        </pc:spChg>
        <pc:spChg chg="add mod ord">
          <ac:chgData name="KEVIN MALAGOLI" userId="4753276f-5182-4cb6-86cf-6602de7c63db" providerId="ADAL" clId="{65965FDB-5137-44F4-8498-EA360D6BDDB8}" dt="2021-12-31T11:38:26.103" v="1475" actId="20577"/>
          <ac:spMkLst>
            <pc:docMk/>
            <pc:sldMk cId="2974500979" sldId="285"/>
            <ac:spMk id="6" creationId="{4A194673-A283-49E3-9183-88962F07CD1B}"/>
          </ac:spMkLst>
        </pc:spChg>
        <pc:spChg chg="add del mod ord">
          <ac:chgData name="KEVIN MALAGOLI" userId="4753276f-5182-4cb6-86cf-6602de7c63db" providerId="ADAL" clId="{65965FDB-5137-44F4-8498-EA360D6BDDB8}" dt="2021-12-31T12:02:11.736" v="1478" actId="22"/>
          <ac:spMkLst>
            <pc:docMk/>
            <pc:sldMk cId="2974500979" sldId="285"/>
            <ac:spMk id="13" creationId="{4BCFA3E1-DD27-40E7-BCD9-48E47627618E}"/>
          </ac:spMkLst>
        </pc:spChg>
        <pc:spChg chg="add del mod">
          <ac:chgData name="KEVIN MALAGOLI" userId="4753276f-5182-4cb6-86cf-6602de7c63db" providerId="ADAL" clId="{65965FDB-5137-44F4-8498-EA360D6BDDB8}" dt="2021-12-31T13:17:34.232" v="1569" actId="22"/>
          <ac:spMkLst>
            <pc:docMk/>
            <pc:sldMk cId="2974500979" sldId="285"/>
            <ac:spMk id="19" creationId="{7A19A098-9C99-4E6B-9146-EBD45E83F8BF}"/>
          </ac:spMkLst>
        </pc:spChg>
        <pc:picChg chg="add del mod">
          <ac:chgData name="KEVIN MALAGOLI" userId="4753276f-5182-4cb6-86cf-6602de7c63db" providerId="ADAL" clId="{65965FDB-5137-44F4-8498-EA360D6BDDB8}" dt="2021-12-31T11:21:36.622" v="1059" actId="478"/>
          <ac:picMkLst>
            <pc:docMk/>
            <pc:sldMk cId="2974500979" sldId="285"/>
            <ac:picMk id="8" creationId="{E21FB05E-4A99-4EA4-B45E-055B8B662012}"/>
          </ac:picMkLst>
        </pc:picChg>
        <pc:picChg chg="add del mod">
          <ac:chgData name="KEVIN MALAGOLI" userId="4753276f-5182-4cb6-86cf-6602de7c63db" providerId="ADAL" clId="{65965FDB-5137-44F4-8498-EA360D6BDDB8}" dt="2021-12-31T11:24:12.479" v="1081" actId="478"/>
          <ac:picMkLst>
            <pc:docMk/>
            <pc:sldMk cId="2974500979" sldId="285"/>
            <ac:picMk id="10" creationId="{6AF8AC18-5BE6-48B0-A94E-107CE07C8E61}"/>
          </ac:picMkLst>
        </pc:picChg>
        <pc:picChg chg="add del mod">
          <ac:chgData name="KEVIN MALAGOLI" userId="4753276f-5182-4cb6-86cf-6602de7c63db" providerId="ADAL" clId="{65965FDB-5137-44F4-8498-EA360D6BDDB8}" dt="2021-12-31T11:26:09.780" v="1095" actId="478"/>
          <ac:picMkLst>
            <pc:docMk/>
            <pc:sldMk cId="2974500979" sldId="285"/>
            <ac:picMk id="12" creationId="{659B562E-C172-4B42-8C9C-499ACCEB123F}"/>
          </ac:picMkLst>
        </pc:picChg>
        <pc:picChg chg="add del mod ord">
          <ac:chgData name="KEVIN MALAGOLI" userId="4753276f-5182-4cb6-86cf-6602de7c63db" providerId="ADAL" clId="{65965FDB-5137-44F4-8498-EA360D6BDDB8}" dt="2021-12-31T12:01:39.003" v="1477" actId="22"/>
          <ac:picMkLst>
            <pc:docMk/>
            <pc:sldMk cId="2974500979" sldId="285"/>
            <ac:picMk id="15" creationId="{50E02FEC-99D8-4147-8C9D-79BC524C73F4}"/>
          </ac:picMkLst>
        </pc:picChg>
        <pc:picChg chg="add del mod ord">
          <ac:chgData name="KEVIN MALAGOLI" userId="4753276f-5182-4cb6-86cf-6602de7c63db" providerId="ADAL" clId="{65965FDB-5137-44F4-8498-EA360D6BDDB8}" dt="2021-12-31T13:17:31.447" v="1568" actId="478"/>
          <ac:picMkLst>
            <pc:docMk/>
            <pc:sldMk cId="2974500979" sldId="285"/>
            <ac:picMk id="17" creationId="{39D80D60-0C21-46FC-91A3-ED7439945E99}"/>
          </ac:picMkLst>
        </pc:picChg>
        <pc:picChg chg="add mod ord">
          <ac:chgData name="KEVIN MALAGOLI" userId="4753276f-5182-4cb6-86cf-6602de7c63db" providerId="ADAL" clId="{65965FDB-5137-44F4-8498-EA360D6BDDB8}" dt="2021-12-31T13:17:34.232" v="1569" actId="22"/>
          <ac:picMkLst>
            <pc:docMk/>
            <pc:sldMk cId="2974500979" sldId="285"/>
            <ac:picMk id="21" creationId="{A4483385-E76D-4C01-92B1-A3847C6886D7}"/>
          </ac:picMkLst>
        </pc:picChg>
      </pc:sldChg>
      <pc:sldChg chg="addSp delSp modSp new mod">
        <pc:chgData name="KEVIN MALAGOLI" userId="4753276f-5182-4cb6-86cf-6602de7c63db" providerId="ADAL" clId="{65965FDB-5137-44F4-8498-EA360D6BDDB8}" dt="2021-12-31T13:27:28.973" v="1642" actId="20577"/>
        <pc:sldMkLst>
          <pc:docMk/>
          <pc:sldMk cId="2276453819" sldId="286"/>
        </pc:sldMkLst>
        <pc:spChg chg="mod">
          <ac:chgData name="KEVIN MALAGOLI" userId="4753276f-5182-4cb6-86cf-6602de7c63db" providerId="ADAL" clId="{65965FDB-5137-44F4-8498-EA360D6BDDB8}" dt="2021-12-31T13:27:28.973" v="1642" actId="20577"/>
          <ac:spMkLst>
            <pc:docMk/>
            <pc:sldMk cId="2276453819" sldId="286"/>
            <ac:spMk id="2" creationId="{8D672B3B-B8E3-462D-8158-9ABC7E8FC8C8}"/>
          </ac:spMkLst>
        </pc:spChg>
        <pc:spChg chg="del">
          <ac:chgData name="KEVIN MALAGOLI" userId="4753276f-5182-4cb6-86cf-6602de7c63db" providerId="ADAL" clId="{65965FDB-5137-44F4-8498-EA360D6BDDB8}" dt="2021-12-31T13:19:01.283" v="1588" actId="22"/>
          <ac:spMkLst>
            <pc:docMk/>
            <pc:sldMk cId="2276453819" sldId="286"/>
            <ac:spMk id="4" creationId="{6C299100-5E28-40DE-9F66-4CC7474E5340}"/>
          </ac:spMkLst>
        </pc:spChg>
        <pc:spChg chg="add del mod">
          <ac:chgData name="KEVIN MALAGOLI" userId="4753276f-5182-4cb6-86cf-6602de7c63db" providerId="ADAL" clId="{65965FDB-5137-44F4-8498-EA360D6BDDB8}" dt="2021-12-31T13:20:02.772" v="1597" actId="478"/>
          <ac:spMkLst>
            <pc:docMk/>
            <pc:sldMk cId="2276453819" sldId="286"/>
            <ac:spMk id="9" creationId="{781F7F72-B9D7-4643-8D33-73E5EA924183}"/>
          </ac:spMkLst>
        </pc:spChg>
        <pc:spChg chg="add del mod">
          <ac:chgData name="KEVIN MALAGOLI" userId="4753276f-5182-4cb6-86cf-6602de7c63db" providerId="ADAL" clId="{65965FDB-5137-44F4-8498-EA360D6BDDB8}" dt="2021-12-31T13:23:18.032" v="1603" actId="22"/>
          <ac:spMkLst>
            <pc:docMk/>
            <pc:sldMk cId="2276453819" sldId="286"/>
            <ac:spMk id="17" creationId="{34FE10A2-CAC7-40DC-994B-C4DA415FA304}"/>
          </ac:spMkLst>
        </pc:spChg>
        <pc:picChg chg="add del mod ord">
          <ac:chgData name="KEVIN MALAGOLI" userId="4753276f-5182-4cb6-86cf-6602de7c63db" providerId="ADAL" clId="{65965FDB-5137-44F4-8498-EA360D6BDDB8}" dt="2021-12-31T13:23:09.682" v="1598" actId="478"/>
          <ac:picMkLst>
            <pc:docMk/>
            <pc:sldMk cId="2276453819" sldId="286"/>
            <ac:picMk id="7" creationId="{A2C97D26-5932-4ACC-99E3-7A649496FB25}"/>
          </ac:picMkLst>
        </pc:picChg>
        <pc:picChg chg="add del">
          <ac:chgData name="KEVIN MALAGOLI" userId="4753276f-5182-4cb6-86cf-6602de7c63db" providerId="ADAL" clId="{65965FDB-5137-44F4-8498-EA360D6BDDB8}" dt="2021-12-31T13:19:45.558" v="1592" actId="22"/>
          <ac:picMkLst>
            <pc:docMk/>
            <pc:sldMk cId="2276453819" sldId="286"/>
            <ac:picMk id="11" creationId="{B3E34F93-23CE-48C3-A42B-0CCE972D35DA}"/>
          </ac:picMkLst>
        </pc:picChg>
        <pc:picChg chg="add del mod ord">
          <ac:chgData name="KEVIN MALAGOLI" userId="4753276f-5182-4cb6-86cf-6602de7c63db" providerId="ADAL" clId="{65965FDB-5137-44F4-8498-EA360D6BDDB8}" dt="2021-12-31T13:19:53.494" v="1594" actId="22"/>
          <ac:picMkLst>
            <pc:docMk/>
            <pc:sldMk cId="2276453819" sldId="286"/>
            <ac:picMk id="13" creationId="{864208EC-13ED-4369-B8C5-AEAFF3FDEEDE}"/>
          </ac:picMkLst>
        </pc:picChg>
        <pc:picChg chg="add del mod ord">
          <ac:chgData name="KEVIN MALAGOLI" userId="4753276f-5182-4cb6-86cf-6602de7c63db" providerId="ADAL" clId="{65965FDB-5137-44F4-8498-EA360D6BDDB8}" dt="2021-12-31T13:20:02.609" v="1596" actId="22"/>
          <ac:picMkLst>
            <pc:docMk/>
            <pc:sldMk cId="2276453819" sldId="286"/>
            <ac:picMk id="15" creationId="{E831EEE0-038A-456F-BD39-716C43988772}"/>
          </ac:picMkLst>
        </pc:picChg>
        <pc:picChg chg="add del mod">
          <ac:chgData name="KEVIN MALAGOLI" userId="4753276f-5182-4cb6-86cf-6602de7c63db" providerId="ADAL" clId="{65965FDB-5137-44F4-8498-EA360D6BDDB8}" dt="2021-12-31T13:23:16.012" v="1602" actId="22"/>
          <ac:picMkLst>
            <pc:docMk/>
            <pc:sldMk cId="2276453819" sldId="286"/>
            <ac:picMk id="19" creationId="{EC4C7CC2-67E1-492E-B48E-D5DB7DB4EFD0}"/>
          </ac:picMkLst>
        </pc:picChg>
        <pc:picChg chg="add mod ord">
          <ac:chgData name="KEVIN MALAGOLI" userId="4753276f-5182-4cb6-86cf-6602de7c63db" providerId="ADAL" clId="{65965FDB-5137-44F4-8498-EA360D6BDDB8}" dt="2021-12-31T13:23:18.032" v="1603" actId="22"/>
          <ac:picMkLst>
            <pc:docMk/>
            <pc:sldMk cId="2276453819" sldId="286"/>
            <ac:picMk id="21" creationId="{A4DECF66-CA15-4F06-8F5D-B8FFEBFD5D10}"/>
          </ac:picMkLst>
        </pc:picChg>
      </pc:sldChg>
      <pc:sldChg chg="addSp delSp modSp new mod">
        <pc:chgData name="KEVIN MALAGOLI" userId="4753276f-5182-4cb6-86cf-6602de7c63db" providerId="ADAL" clId="{65965FDB-5137-44F4-8498-EA360D6BDDB8}" dt="2021-12-31T13:27:43.961" v="1643" actId="22"/>
        <pc:sldMkLst>
          <pc:docMk/>
          <pc:sldMk cId="2496695559" sldId="287"/>
        </pc:sldMkLst>
        <pc:spChg chg="mod">
          <ac:chgData name="KEVIN MALAGOLI" userId="4753276f-5182-4cb6-86cf-6602de7c63db" providerId="ADAL" clId="{65965FDB-5137-44F4-8498-EA360D6BDDB8}" dt="2021-12-31T13:27:25.239" v="1639" actId="20577"/>
          <ac:spMkLst>
            <pc:docMk/>
            <pc:sldMk cId="2496695559" sldId="287"/>
            <ac:spMk id="2" creationId="{2B980557-CBEC-4B48-87E5-D325E597891E}"/>
          </ac:spMkLst>
        </pc:spChg>
        <pc:spChg chg="del">
          <ac:chgData name="KEVIN MALAGOLI" userId="4753276f-5182-4cb6-86cf-6602de7c63db" providerId="ADAL" clId="{65965FDB-5137-44F4-8498-EA360D6BDDB8}" dt="2021-12-31T13:27:43.961" v="1643" actId="22"/>
          <ac:spMkLst>
            <pc:docMk/>
            <pc:sldMk cId="2496695559" sldId="287"/>
            <ac:spMk id="4" creationId="{C534D7FA-33DD-462F-AE44-2F7647A4156F}"/>
          </ac:spMkLst>
        </pc:spChg>
        <pc:picChg chg="add mod ord">
          <ac:chgData name="KEVIN MALAGOLI" userId="4753276f-5182-4cb6-86cf-6602de7c63db" providerId="ADAL" clId="{65965FDB-5137-44F4-8498-EA360D6BDDB8}" dt="2021-12-31T13:27:43.961" v="1643" actId="22"/>
          <ac:picMkLst>
            <pc:docMk/>
            <pc:sldMk cId="2496695559" sldId="287"/>
            <ac:picMk id="7" creationId="{D2171892-F866-44DB-BB86-DA06B8E7C0D3}"/>
          </ac:picMkLst>
        </pc:picChg>
      </pc:sldChg>
      <pc:sldChg chg="addSp delSp modSp new mod">
        <pc:chgData name="KEVIN MALAGOLI" userId="4753276f-5182-4cb6-86cf-6602de7c63db" providerId="ADAL" clId="{65965FDB-5137-44F4-8498-EA360D6BDDB8}" dt="2021-12-31T13:28:37.112" v="1661" actId="22"/>
        <pc:sldMkLst>
          <pc:docMk/>
          <pc:sldMk cId="1191594845" sldId="288"/>
        </pc:sldMkLst>
        <pc:spChg chg="mod">
          <ac:chgData name="KEVIN MALAGOLI" userId="4753276f-5182-4cb6-86cf-6602de7c63db" providerId="ADAL" clId="{65965FDB-5137-44F4-8498-EA360D6BDDB8}" dt="2021-12-31T13:28:00.702" v="1660" actId="20577"/>
          <ac:spMkLst>
            <pc:docMk/>
            <pc:sldMk cId="1191594845" sldId="288"/>
            <ac:spMk id="2" creationId="{DFD02600-3173-40A6-957C-DCC06FA64514}"/>
          </ac:spMkLst>
        </pc:spChg>
        <pc:spChg chg="del">
          <ac:chgData name="KEVIN MALAGOLI" userId="4753276f-5182-4cb6-86cf-6602de7c63db" providerId="ADAL" clId="{65965FDB-5137-44F4-8498-EA360D6BDDB8}" dt="2021-12-31T13:28:37.112" v="1661" actId="22"/>
          <ac:spMkLst>
            <pc:docMk/>
            <pc:sldMk cId="1191594845" sldId="288"/>
            <ac:spMk id="4" creationId="{1432DC71-B747-48B3-89CE-6404D7448335}"/>
          </ac:spMkLst>
        </pc:spChg>
        <pc:picChg chg="add mod ord">
          <ac:chgData name="KEVIN MALAGOLI" userId="4753276f-5182-4cb6-86cf-6602de7c63db" providerId="ADAL" clId="{65965FDB-5137-44F4-8498-EA360D6BDDB8}" dt="2021-12-31T13:28:37.112" v="1661" actId="22"/>
          <ac:picMkLst>
            <pc:docMk/>
            <pc:sldMk cId="1191594845" sldId="288"/>
            <ac:picMk id="7" creationId="{D32FE8DE-26E7-4886-947A-22ED8AA2AEB2}"/>
          </ac:picMkLst>
        </pc:picChg>
      </pc:sldChg>
      <pc:sldChg chg="modSp new mod">
        <pc:chgData name="KEVIN MALAGOLI" userId="4753276f-5182-4cb6-86cf-6602de7c63db" providerId="ADAL" clId="{65965FDB-5137-44F4-8498-EA360D6BDDB8}" dt="2021-12-31T13:29:00.296" v="1666" actId="20577"/>
        <pc:sldMkLst>
          <pc:docMk/>
          <pc:sldMk cId="3655358969" sldId="289"/>
        </pc:sldMkLst>
        <pc:spChg chg="mod">
          <ac:chgData name="KEVIN MALAGOLI" userId="4753276f-5182-4cb6-86cf-6602de7c63db" providerId="ADAL" clId="{65965FDB-5137-44F4-8498-EA360D6BDDB8}" dt="2021-12-31T13:29:00.296" v="1666" actId="20577"/>
          <ac:spMkLst>
            <pc:docMk/>
            <pc:sldMk cId="3655358969" sldId="289"/>
            <ac:spMk id="2" creationId="{713AEF5F-F738-4290-A845-3AD4628411F4}"/>
          </ac:spMkLst>
        </pc:spChg>
      </pc:sldChg>
      <pc:sldChg chg="addSp delSp modSp new mod">
        <pc:chgData name="KEVIN MALAGOLI" userId="4753276f-5182-4cb6-86cf-6602de7c63db" providerId="ADAL" clId="{65965FDB-5137-44F4-8498-EA360D6BDDB8}" dt="2021-12-31T13:58:37.342" v="1706" actId="962"/>
        <pc:sldMkLst>
          <pc:docMk/>
          <pc:sldMk cId="377051876" sldId="290"/>
        </pc:sldMkLst>
        <pc:spChg chg="mod">
          <ac:chgData name="KEVIN MALAGOLI" userId="4753276f-5182-4cb6-86cf-6602de7c63db" providerId="ADAL" clId="{65965FDB-5137-44F4-8498-EA360D6BDDB8}" dt="2021-12-31T13:33:22.677" v="1679" actId="20577"/>
          <ac:spMkLst>
            <pc:docMk/>
            <pc:sldMk cId="377051876" sldId="290"/>
            <ac:spMk id="2" creationId="{6EF6C402-92A7-4E55-8183-DF554602573C}"/>
          </ac:spMkLst>
        </pc:spChg>
        <pc:spChg chg="del">
          <ac:chgData name="KEVIN MALAGOLI" userId="4753276f-5182-4cb6-86cf-6602de7c63db" providerId="ADAL" clId="{65965FDB-5137-44F4-8498-EA360D6BDDB8}" dt="2021-12-31T13:58:36.628" v="1704" actId="931"/>
          <ac:spMkLst>
            <pc:docMk/>
            <pc:sldMk cId="377051876" sldId="290"/>
            <ac:spMk id="4" creationId="{DED6F456-EFBB-45B1-A44E-AEEC870D3A04}"/>
          </ac:spMkLst>
        </pc:spChg>
        <pc:picChg chg="add mod">
          <ac:chgData name="KEVIN MALAGOLI" userId="4753276f-5182-4cb6-86cf-6602de7c63db" providerId="ADAL" clId="{65965FDB-5137-44F4-8498-EA360D6BDDB8}" dt="2021-12-31T13:58:37.342" v="1706" actId="962"/>
          <ac:picMkLst>
            <pc:docMk/>
            <pc:sldMk cId="377051876" sldId="290"/>
            <ac:picMk id="7" creationId="{1355A6B7-F6CD-40FD-8EB6-8897559F39E6}"/>
          </ac:picMkLst>
        </pc:picChg>
      </pc:sldChg>
      <pc:sldChg chg="addSp delSp modSp new mod modClrScheme chgLayout">
        <pc:chgData name="KEVIN MALAGOLI" userId="4753276f-5182-4cb6-86cf-6602de7c63db" providerId="ADAL" clId="{65965FDB-5137-44F4-8498-EA360D6BDDB8}" dt="2022-01-03T10:52:50.317" v="7671" actId="20577"/>
        <pc:sldMkLst>
          <pc:docMk/>
          <pc:sldMk cId="4073641638" sldId="291"/>
        </pc:sldMkLst>
        <pc:spChg chg="mod ord">
          <ac:chgData name="KEVIN MALAGOLI" userId="4753276f-5182-4cb6-86cf-6602de7c63db" providerId="ADAL" clId="{65965FDB-5137-44F4-8498-EA360D6BDDB8}" dt="2022-01-02T10:57:32.440" v="3462" actId="700"/>
          <ac:spMkLst>
            <pc:docMk/>
            <pc:sldMk cId="4073641638" sldId="291"/>
            <ac:spMk id="2" creationId="{21A46125-BE62-41FA-BB83-27D74BCA8247}"/>
          </ac:spMkLst>
        </pc:spChg>
        <pc:spChg chg="mod ord">
          <ac:chgData name="KEVIN MALAGOLI" userId="4753276f-5182-4cb6-86cf-6602de7c63db" providerId="ADAL" clId="{65965FDB-5137-44F4-8498-EA360D6BDDB8}" dt="2022-01-03T10:52:50.317" v="7671" actId="20577"/>
          <ac:spMkLst>
            <pc:docMk/>
            <pc:sldMk cId="4073641638" sldId="291"/>
            <ac:spMk id="3" creationId="{53FD6CF7-9F0C-4738-8B5F-83843AE743FF}"/>
          </ac:spMkLst>
        </pc:spChg>
        <pc:spChg chg="mod ord">
          <ac:chgData name="KEVIN MALAGOLI" userId="4753276f-5182-4cb6-86cf-6602de7c63db" providerId="ADAL" clId="{65965FDB-5137-44F4-8498-EA360D6BDDB8}" dt="2022-01-02T10:57:32.440" v="3462" actId="700"/>
          <ac:spMkLst>
            <pc:docMk/>
            <pc:sldMk cId="4073641638" sldId="291"/>
            <ac:spMk id="4" creationId="{E606EF64-9EE0-461E-9376-C1A6FCDB33F1}"/>
          </ac:spMkLst>
        </pc:spChg>
        <pc:spChg chg="add del mod ord">
          <ac:chgData name="KEVIN MALAGOLI" userId="4753276f-5182-4cb6-86cf-6602de7c63db" providerId="ADAL" clId="{65965FDB-5137-44F4-8498-EA360D6BDDB8}" dt="2022-01-02T10:09:45.912" v="2691"/>
          <ac:spMkLst>
            <pc:docMk/>
            <pc:sldMk cId="4073641638" sldId="291"/>
            <ac:spMk id="5" creationId="{8F0D47A7-0EF2-46D6-95FA-FB8BAA57C628}"/>
          </ac:spMkLst>
        </pc:spChg>
        <pc:spChg chg="add del mod">
          <ac:chgData name="KEVIN MALAGOLI" userId="4753276f-5182-4cb6-86cf-6602de7c63db" providerId="ADAL" clId="{65965FDB-5137-44F4-8498-EA360D6BDDB8}" dt="2022-01-02T10:57:32.440" v="3462" actId="700"/>
          <ac:spMkLst>
            <pc:docMk/>
            <pc:sldMk cId="4073641638" sldId="291"/>
            <ac:spMk id="6" creationId="{161FC375-F4C2-49FA-9E52-2C76684845A5}"/>
          </ac:spMkLst>
        </pc:spChg>
        <pc:picChg chg="add del mod">
          <ac:chgData name="KEVIN MALAGOLI" userId="4753276f-5182-4cb6-86cf-6602de7c63db" providerId="ADAL" clId="{65965FDB-5137-44F4-8498-EA360D6BDDB8}" dt="2022-01-02T10:57:28.211" v="3461" actId="21"/>
          <ac:picMkLst>
            <pc:docMk/>
            <pc:sldMk cId="4073641638" sldId="291"/>
            <ac:picMk id="1026" creationId="{F98C1125-B74A-463B-8AFE-3C22C7DFD3EA}"/>
          </ac:picMkLst>
        </pc:picChg>
      </pc:sldChg>
      <pc:sldChg chg="addSp delSp modSp new mod modClrScheme chgLayout">
        <pc:chgData name="KEVIN MALAGOLI" userId="4753276f-5182-4cb6-86cf-6602de7c63db" providerId="ADAL" clId="{65965FDB-5137-44F4-8498-EA360D6BDDB8}" dt="2022-01-02T11:00:11.509" v="3599" actId="20577"/>
        <pc:sldMkLst>
          <pc:docMk/>
          <pc:sldMk cId="683288592" sldId="292"/>
        </pc:sldMkLst>
        <pc:spChg chg="mod ord">
          <ac:chgData name="KEVIN MALAGOLI" userId="4753276f-5182-4cb6-86cf-6602de7c63db" providerId="ADAL" clId="{65965FDB-5137-44F4-8498-EA360D6BDDB8}" dt="2022-01-02T10:58:06.857" v="3493" actId="700"/>
          <ac:spMkLst>
            <pc:docMk/>
            <pc:sldMk cId="683288592" sldId="292"/>
            <ac:spMk id="2" creationId="{22E5FCF6-439B-4A4B-94C5-5CE9B66CA483}"/>
          </ac:spMkLst>
        </pc:spChg>
        <pc:spChg chg="mod ord">
          <ac:chgData name="KEVIN MALAGOLI" userId="4753276f-5182-4cb6-86cf-6602de7c63db" providerId="ADAL" clId="{65965FDB-5137-44F4-8498-EA360D6BDDB8}" dt="2022-01-02T11:00:11.509" v="3599" actId="20577"/>
          <ac:spMkLst>
            <pc:docMk/>
            <pc:sldMk cId="683288592" sldId="292"/>
            <ac:spMk id="3" creationId="{FE17CAF2-D62E-4849-923D-9437AAD240FB}"/>
          </ac:spMkLst>
        </pc:spChg>
        <pc:spChg chg="del mod ord">
          <ac:chgData name="KEVIN MALAGOLI" userId="4753276f-5182-4cb6-86cf-6602de7c63db" providerId="ADAL" clId="{65965FDB-5137-44F4-8498-EA360D6BDDB8}" dt="2022-01-02T10:58:24.322" v="3501"/>
          <ac:spMkLst>
            <pc:docMk/>
            <pc:sldMk cId="683288592" sldId="292"/>
            <ac:spMk id="4" creationId="{06CBCEA7-82E3-469F-8AE0-61437B6707D1}"/>
          </ac:spMkLst>
        </pc:spChg>
        <pc:spChg chg="mod ord">
          <ac:chgData name="KEVIN MALAGOLI" userId="4753276f-5182-4cb6-86cf-6602de7c63db" providerId="ADAL" clId="{65965FDB-5137-44F4-8498-EA360D6BDDB8}" dt="2022-01-02T10:58:06.857" v="3493" actId="700"/>
          <ac:spMkLst>
            <pc:docMk/>
            <pc:sldMk cId="683288592" sldId="292"/>
            <ac:spMk id="5" creationId="{DD8E4127-44D6-420D-B92A-27FFE06EE8A0}"/>
          </ac:spMkLst>
        </pc:spChg>
        <pc:spChg chg="add del mod ord">
          <ac:chgData name="KEVIN MALAGOLI" userId="4753276f-5182-4cb6-86cf-6602de7c63db" providerId="ADAL" clId="{65965FDB-5137-44F4-8498-EA360D6BDDB8}" dt="2022-01-02T10:58:06.857" v="3493" actId="700"/>
          <ac:spMkLst>
            <pc:docMk/>
            <pc:sldMk cId="683288592" sldId="292"/>
            <ac:spMk id="6" creationId="{A77FD5A9-5680-4E6D-905A-345A9517CB2A}"/>
          </ac:spMkLst>
        </pc:spChg>
        <pc:spChg chg="add del mod ord">
          <ac:chgData name="KEVIN MALAGOLI" userId="4753276f-5182-4cb6-86cf-6602de7c63db" providerId="ADAL" clId="{65965FDB-5137-44F4-8498-EA360D6BDDB8}" dt="2022-01-02T10:58:06.857" v="3493" actId="700"/>
          <ac:spMkLst>
            <pc:docMk/>
            <pc:sldMk cId="683288592" sldId="292"/>
            <ac:spMk id="7" creationId="{C6C89027-A62C-4C52-928C-87A1521469D9}"/>
          </ac:spMkLst>
        </pc:spChg>
        <pc:picChg chg="add mod">
          <ac:chgData name="KEVIN MALAGOLI" userId="4753276f-5182-4cb6-86cf-6602de7c63db" providerId="ADAL" clId="{65965FDB-5137-44F4-8498-EA360D6BDDB8}" dt="2022-01-02T10:58:24.322" v="3501"/>
          <ac:picMkLst>
            <pc:docMk/>
            <pc:sldMk cId="683288592" sldId="292"/>
            <ac:picMk id="2050" creationId="{C1F69DD7-7411-4032-BA9F-F97D4F641755}"/>
          </ac:picMkLst>
        </pc:picChg>
      </pc:sldChg>
      <pc:sldChg chg="addSp delSp modSp new mod modClrScheme chgLayout">
        <pc:chgData name="KEVIN MALAGOLI" userId="4753276f-5182-4cb6-86cf-6602de7c63db" providerId="ADAL" clId="{65965FDB-5137-44F4-8498-EA360D6BDDB8}" dt="2022-01-02T11:31:45.742" v="4189" actId="207"/>
        <pc:sldMkLst>
          <pc:docMk/>
          <pc:sldMk cId="583470196" sldId="293"/>
        </pc:sldMkLst>
        <pc:spChg chg="del mod ord">
          <ac:chgData name="KEVIN MALAGOLI" userId="4753276f-5182-4cb6-86cf-6602de7c63db" providerId="ADAL" clId="{65965FDB-5137-44F4-8498-EA360D6BDDB8}" dt="2022-01-02T11:04:58.323" v="3694" actId="700"/>
          <ac:spMkLst>
            <pc:docMk/>
            <pc:sldMk cId="583470196" sldId="293"/>
            <ac:spMk id="2" creationId="{C5C19D38-AE65-4948-8980-194AA11CE915}"/>
          </ac:spMkLst>
        </pc:spChg>
        <pc:spChg chg="del mod ord">
          <ac:chgData name="KEVIN MALAGOLI" userId="4753276f-5182-4cb6-86cf-6602de7c63db" providerId="ADAL" clId="{65965FDB-5137-44F4-8498-EA360D6BDDB8}" dt="2022-01-02T11:04:58.323" v="3694" actId="700"/>
          <ac:spMkLst>
            <pc:docMk/>
            <pc:sldMk cId="583470196" sldId="293"/>
            <ac:spMk id="3" creationId="{3B2243C7-7BED-4C0B-8A35-DB984781A686}"/>
          </ac:spMkLst>
        </pc:spChg>
        <pc:spChg chg="del">
          <ac:chgData name="KEVIN MALAGOLI" userId="4753276f-5182-4cb6-86cf-6602de7c63db" providerId="ADAL" clId="{65965FDB-5137-44F4-8498-EA360D6BDDB8}" dt="2022-01-02T11:04:58.323" v="3694" actId="700"/>
          <ac:spMkLst>
            <pc:docMk/>
            <pc:sldMk cId="583470196" sldId="293"/>
            <ac:spMk id="4" creationId="{D82E1DB0-96F6-4CC5-90D0-30936AB79AB7}"/>
          </ac:spMkLst>
        </pc:spChg>
        <pc:spChg chg="mod ord">
          <ac:chgData name="KEVIN MALAGOLI" userId="4753276f-5182-4cb6-86cf-6602de7c63db" providerId="ADAL" clId="{65965FDB-5137-44F4-8498-EA360D6BDDB8}" dt="2022-01-02T11:22:55.986" v="3835" actId="700"/>
          <ac:spMkLst>
            <pc:docMk/>
            <pc:sldMk cId="583470196" sldId="293"/>
            <ac:spMk id="5" creationId="{50751052-784A-4A5B-B78E-D475DF9D9121}"/>
          </ac:spMkLst>
        </pc:spChg>
        <pc:spChg chg="add mod ord">
          <ac:chgData name="KEVIN MALAGOLI" userId="4753276f-5182-4cb6-86cf-6602de7c63db" providerId="ADAL" clId="{65965FDB-5137-44F4-8498-EA360D6BDDB8}" dt="2022-01-02T11:22:55.986" v="3835" actId="700"/>
          <ac:spMkLst>
            <pc:docMk/>
            <pc:sldMk cId="583470196" sldId="293"/>
            <ac:spMk id="6" creationId="{4594C90E-1542-47C8-9333-850D43FB8D50}"/>
          </ac:spMkLst>
        </pc:spChg>
        <pc:spChg chg="add mod ord">
          <ac:chgData name="KEVIN MALAGOLI" userId="4753276f-5182-4cb6-86cf-6602de7c63db" providerId="ADAL" clId="{65965FDB-5137-44F4-8498-EA360D6BDDB8}" dt="2022-01-02T11:31:45.742" v="4189" actId="207"/>
          <ac:spMkLst>
            <pc:docMk/>
            <pc:sldMk cId="583470196" sldId="293"/>
            <ac:spMk id="7" creationId="{F85E9359-EBE1-4410-ADB8-22A7312E3023}"/>
          </ac:spMkLst>
        </pc:spChg>
        <pc:spChg chg="add del mod ord">
          <ac:chgData name="KEVIN MALAGOLI" userId="4753276f-5182-4cb6-86cf-6602de7c63db" providerId="ADAL" clId="{65965FDB-5137-44F4-8498-EA360D6BDDB8}" dt="2022-01-02T11:22:57.383" v="3836" actId="22"/>
          <ac:spMkLst>
            <pc:docMk/>
            <pc:sldMk cId="583470196" sldId="293"/>
            <ac:spMk id="8" creationId="{3C7752B8-26CE-4AFA-9207-75F86BFE83B8}"/>
          </ac:spMkLst>
        </pc:spChg>
        <pc:picChg chg="add mod ord">
          <ac:chgData name="KEVIN MALAGOLI" userId="4753276f-5182-4cb6-86cf-6602de7c63db" providerId="ADAL" clId="{65965FDB-5137-44F4-8498-EA360D6BDDB8}" dt="2022-01-02T11:22:57.383" v="3836" actId="22"/>
          <ac:picMkLst>
            <pc:docMk/>
            <pc:sldMk cId="583470196" sldId="293"/>
            <ac:picMk id="10" creationId="{EA8DE925-0DAA-4F67-A34B-D490A26D4590}"/>
          </ac:picMkLst>
        </pc:picChg>
      </pc:sldChg>
      <pc:sldChg chg="addSp delSp modSp new mod modClrScheme chgLayout">
        <pc:chgData name="KEVIN MALAGOLI" userId="4753276f-5182-4cb6-86cf-6602de7c63db" providerId="ADAL" clId="{65965FDB-5137-44F4-8498-EA360D6BDDB8}" dt="2022-01-04T20:52:14.548" v="9915" actId="20577"/>
        <pc:sldMkLst>
          <pc:docMk/>
          <pc:sldMk cId="1936994934" sldId="294"/>
        </pc:sldMkLst>
        <pc:spChg chg="mod ord">
          <ac:chgData name="KEVIN MALAGOLI" userId="4753276f-5182-4cb6-86cf-6602de7c63db" providerId="ADAL" clId="{65965FDB-5137-44F4-8498-EA360D6BDDB8}" dt="2022-01-03T10:53:16.138" v="7672" actId="700"/>
          <ac:spMkLst>
            <pc:docMk/>
            <pc:sldMk cId="1936994934" sldId="294"/>
            <ac:spMk id="2" creationId="{8DE4BB22-F9C7-4F98-BA10-A7205C469673}"/>
          </ac:spMkLst>
        </pc:spChg>
        <pc:spChg chg="mod ord">
          <ac:chgData name="KEVIN MALAGOLI" userId="4753276f-5182-4cb6-86cf-6602de7c63db" providerId="ADAL" clId="{65965FDB-5137-44F4-8498-EA360D6BDDB8}" dt="2022-01-04T20:52:14.548" v="9915" actId="20577"/>
          <ac:spMkLst>
            <pc:docMk/>
            <pc:sldMk cId="1936994934" sldId="294"/>
            <ac:spMk id="3" creationId="{D2919A8F-3E0A-43E7-B12A-E47272032466}"/>
          </ac:spMkLst>
        </pc:spChg>
        <pc:spChg chg="add del">
          <ac:chgData name="KEVIN MALAGOLI" userId="4753276f-5182-4cb6-86cf-6602de7c63db" providerId="ADAL" clId="{65965FDB-5137-44F4-8498-EA360D6BDDB8}" dt="2022-01-02T14:13:03.081" v="4362" actId="22"/>
          <ac:spMkLst>
            <pc:docMk/>
            <pc:sldMk cId="1936994934" sldId="294"/>
            <ac:spMk id="4" creationId="{08D83D1A-FB69-4F91-A816-E125740AA27D}"/>
          </ac:spMkLst>
        </pc:spChg>
        <pc:spChg chg="mod ord">
          <ac:chgData name="KEVIN MALAGOLI" userId="4753276f-5182-4cb6-86cf-6602de7c63db" providerId="ADAL" clId="{65965FDB-5137-44F4-8498-EA360D6BDDB8}" dt="2022-01-03T10:53:16.138" v="7672" actId="700"/>
          <ac:spMkLst>
            <pc:docMk/>
            <pc:sldMk cId="1936994934" sldId="294"/>
            <ac:spMk id="5" creationId="{EC991EAB-35BB-4FBA-AFFC-6F98CD932B5D}"/>
          </ac:spMkLst>
        </pc:spChg>
        <pc:spChg chg="add del mod">
          <ac:chgData name="KEVIN MALAGOLI" userId="4753276f-5182-4cb6-86cf-6602de7c63db" providerId="ADAL" clId="{65965FDB-5137-44F4-8498-EA360D6BDDB8}" dt="2022-01-02T14:13:01.589" v="4361"/>
          <ac:spMkLst>
            <pc:docMk/>
            <pc:sldMk cId="1936994934" sldId="294"/>
            <ac:spMk id="6" creationId="{18505C69-32B2-469F-AC29-863193272546}"/>
          </ac:spMkLst>
        </pc:spChg>
        <pc:spChg chg="add del">
          <ac:chgData name="KEVIN MALAGOLI" userId="4753276f-5182-4cb6-86cf-6602de7c63db" providerId="ADAL" clId="{65965FDB-5137-44F4-8498-EA360D6BDDB8}" dt="2022-01-02T14:24:15.286" v="4474"/>
          <ac:spMkLst>
            <pc:docMk/>
            <pc:sldMk cId="1936994934" sldId="294"/>
            <ac:spMk id="9" creationId="{DB93E98F-3067-49DB-B237-FBFB5605CFEE}"/>
          </ac:spMkLst>
        </pc:spChg>
        <pc:spChg chg="add del mod">
          <ac:chgData name="KEVIN MALAGOLI" userId="4753276f-5182-4cb6-86cf-6602de7c63db" providerId="ADAL" clId="{65965FDB-5137-44F4-8498-EA360D6BDDB8}" dt="2022-01-02T14:24:30.564" v="4481"/>
          <ac:spMkLst>
            <pc:docMk/>
            <pc:sldMk cId="1936994934" sldId="294"/>
            <ac:spMk id="10" creationId="{1F2E93BE-CC7F-4D07-B29C-F41367B6219A}"/>
          </ac:spMkLst>
        </pc:spChg>
        <pc:spChg chg="add del mod">
          <ac:chgData name="KEVIN MALAGOLI" userId="4753276f-5182-4cb6-86cf-6602de7c63db" providerId="ADAL" clId="{65965FDB-5137-44F4-8498-EA360D6BDDB8}" dt="2022-01-03T10:51:43.473" v="7613" actId="478"/>
          <ac:spMkLst>
            <pc:docMk/>
            <pc:sldMk cId="1936994934" sldId="294"/>
            <ac:spMk id="12" creationId="{BADA527B-C9CC-4F97-9B58-F8EC79963FF2}"/>
          </ac:spMkLst>
        </pc:spChg>
        <pc:spChg chg="add del mod">
          <ac:chgData name="KEVIN MALAGOLI" userId="4753276f-5182-4cb6-86cf-6602de7c63db" providerId="ADAL" clId="{65965FDB-5137-44F4-8498-EA360D6BDDB8}" dt="2022-01-03T10:53:16.138" v="7672" actId="700"/>
          <ac:spMkLst>
            <pc:docMk/>
            <pc:sldMk cId="1936994934" sldId="294"/>
            <ac:spMk id="14" creationId="{26E60449-A823-4DFE-BCAA-3BC495E10B9C}"/>
          </ac:spMkLst>
        </pc:spChg>
        <pc:picChg chg="add del mod ord">
          <ac:chgData name="KEVIN MALAGOLI" userId="4753276f-5182-4cb6-86cf-6602de7c63db" providerId="ADAL" clId="{65965FDB-5137-44F4-8498-EA360D6BDDB8}" dt="2022-01-03T10:51:45.261" v="7614" actId="21"/>
          <ac:picMkLst>
            <pc:docMk/>
            <pc:sldMk cId="1936994934" sldId="294"/>
            <ac:picMk id="8" creationId="{C808E7AB-F37D-4040-A8A2-DC3CE7F52E98}"/>
          </ac:picMkLst>
        </pc:picChg>
      </pc:sldChg>
      <pc:sldChg chg="addSp delSp modSp new mod modClrScheme chgLayout">
        <pc:chgData name="KEVIN MALAGOLI" userId="4753276f-5182-4cb6-86cf-6602de7c63db" providerId="ADAL" clId="{65965FDB-5137-44F4-8498-EA360D6BDDB8}" dt="2022-01-06T10:00:29.829" v="11599" actId="20577"/>
        <pc:sldMkLst>
          <pc:docMk/>
          <pc:sldMk cId="1277948643" sldId="295"/>
        </pc:sldMkLst>
        <pc:spChg chg="mod ord">
          <ac:chgData name="KEVIN MALAGOLI" userId="4753276f-5182-4cb6-86cf-6602de7c63db" providerId="ADAL" clId="{65965FDB-5137-44F4-8498-EA360D6BDDB8}" dt="2022-01-03T15:37:30.847" v="8820" actId="700"/>
          <ac:spMkLst>
            <pc:docMk/>
            <pc:sldMk cId="1277948643" sldId="295"/>
            <ac:spMk id="2" creationId="{461CD583-8635-47D8-8E50-BD5EE2102490}"/>
          </ac:spMkLst>
        </pc:spChg>
        <pc:spChg chg="mod ord">
          <ac:chgData name="KEVIN MALAGOLI" userId="4753276f-5182-4cb6-86cf-6602de7c63db" providerId="ADAL" clId="{65965FDB-5137-44F4-8498-EA360D6BDDB8}" dt="2022-01-06T10:00:29.829" v="11599" actId="20577"/>
          <ac:spMkLst>
            <pc:docMk/>
            <pc:sldMk cId="1277948643" sldId="295"/>
            <ac:spMk id="3" creationId="{82BE7A96-0991-49B4-8846-FFB4E468FD25}"/>
          </ac:spMkLst>
        </pc:spChg>
        <pc:spChg chg="del mod">
          <ac:chgData name="KEVIN MALAGOLI" userId="4753276f-5182-4cb6-86cf-6602de7c63db" providerId="ADAL" clId="{65965FDB-5137-44F4-8498-EA360D6BDDB8}" dt="2022-01-03T15:36:45.027" v="8813" actId="700"/>
          <ac:spMkLst>
            <pc:docMk/>
            <pc:sldMk cId="1277948643" sldId="295"/>
            <ac:spMk id="4" creationId="{396EEBDA-42FD-482A-93C8-6EFC7F6703E0}"/>
          </ac:spMkLst>
        </pc:spChg>
        <pc:spChg chg="mod ord">
          <ac:chgData name="KEVIN MALAGOLI" userId="4753276f-5182-4cb6-86cf-6602de7c63db" providerId="ADAL" clId="{65965FDB-5137-44F4-8498-EA360D6BDDB8}" dt="2022-01-03T15:37:30.847" v="8820" actId="700"/>
          <ac:spMkLst>
            <pc:docMk/>
            <pc:sldMk cId="1277948643" sldId="295"/>
            <ac:spMk id="5" creationId="{ED43DE6F-9A3D-41DE-B285-150DFA16B3E6}"/>
          </ac:spMkLst>
        </pc:spChg>
        <pc:spChg chg="add del mod ord">
          <ac:chgData name="KEVIN MALAGOLI" userId="4753276f-5182-4cb6-86cf-6602de7c63db" providerId="ADAL" clId="{65965FDB-5137-44F4-8498-EA360D6BDDB8}" dt="2022-01-06T09:58:16.917" v="11517" actId="478"/>
          <ac:spMkLst>
            <pc:docMk/>
            <pc:sldMk cId="1277948643" sldId="295"/>
            <ac:spMk id="6" creationId="{83E13E13-3E35-4A6F-BFAB-FD02FA19E2BE}"/>
          </ac:spMkLst>
        </pc:spChg>
        <pc:spChg chg="add del mod">
          <ac:chgData name="KEVIN MALAGOLI" userId="4753276f-5182-4cb6-86cf-6602de7c63db" providerId="ADAL" clId="{65965FDB-5137-44F4-8498-EA360D6BDDB8}" dt="2022-01-06T09:58:18.822" v="11518"/>
          <ac:spMkLst>
            <pc:docMk/>
            <pc:sldMk cId="1277948643" sldId="295"/>
            <ac:spMk id="8" creationId="{DF1178F7-CA85-4396-A99F-AED3B761029B}"/>
          </ac:spMkLst>
        </pc:spChg>
        <pc:picChg chg="add mod">
          <ac:chgData name="KEVIN MALAGOLI" userId="4753276f-5182-4cb6-86cf-6602de7c63db" providerId="ADAL" clId="{65965FDB-5137-44F4-8498-EA360D6BDDB8}" dt="2022-01-06T09:58:18.822" v="11518"/>
          <ac:picMkLst>
            <pc:docMk/>
            <pc:sldMk cId="1277948643" sldId="295"/>
            <ac:picMk id="9" creationId="{02213E1E-1D24-4179-9238-BFD2367D434D}"/>
          </ac:picMkLst>
        </pc:picChg>
      </pc:sldChg>
      <pc:sldChg chg="addSp delSp modSp new mod">
        <pc:chgData name="KEVIN MALAGOLI" userId="4753276f-5182-4cb6-86cf-6602de7c63db" providerId="ADAL" clId="{65965FDB-5137-44F4-8498-EA360D6BDDB8}" dt="2022-01-06T09:57:42.158" v="11516" actId="27636"/>
        <pc:sldMkLst>
          <pc:docMk/>
          <pc:sldMk cId="769111029" sldId="296"/>
        </pc:sldMkLst>
        <pc:spChg chg="mod">
          <ac:chgData name="KEVIN MALAGOLI" userId="4753276f-5182-4cb6-86cf-6602de7c63db" providerId="ADAL" clId="{65965FDB-5137-44F4-8498-EA360D6BDDB8}" dt="2022-01-02T14:48:04.443" v="4677" actId="20577"/>
          <ac:spMkLst>
            <pc:docMk/>
            <pc:sldMk cId="769111029" sldId="296"/>
            <ac:spMk id="2" creationId="{8A0B7915-68D8-4CAC-8C5D-D2CE0D68C620}"/>
          </ac:spMkLst>
        </pc:spChg>
        <pc:spChg chg="mod">
          <ac:chgData name="KEVIN MALAGOLI" userId="4753276f-5182-4cb6-86cf-6602de7c63db" providerId="ADAL" clId="{65965FDB-5137-44F4-8498-EA360D6BDDB8}" dt="2022-01-06T09:57:42.158" v="11516" actId="27636"/>
          <ac:spMkLst>
            <pc:docMk/>
            <pc:sldMk cId="769111029" sldId="296"/>
            <ac:spMk id="3" creationId="{D85637B8-77C7-4904-B3D8-8978A15D74D0}"/>
          </ac:spMkLst>
        </pc:spChg>
        <pc:spChg chg="del">
          <ac:chgData name="KEVIN MALAGOLI" userId="4753276f-5182-4cb6-86cf-6602de7c63db" providerId="ADAL" clId="{65965FDB-5137-44F4-8498-EA360D6BDDB8}" dt="2022-01-05T09:55:57.108" v="10830"/>
          <ac:spMkLst>
            <pc:docMk/>
            <pc:sldMk cId="769111029" sldId="296"/>
            <ac:spMk id="4" creationId="{754F3803-CECA-4673-A5E9-56D4C228B61D}"/>
          </ac:spMkLst>
        </pc:spChg>
        <pc:picChg chg="add mod">
          <ac:chgData name="KEVIN MALAGOLI" userId="4753276f-5182-4cb6-86cf-6602de7c63db" providerId="ADAL" clId="{65965FDB-5137-44F4-8498-EA360D6BDDB8}" dt="2022-01-05T09:55:57.108" v="10830"/>
          <ac:picMkLst>
            <pc:docMk/>
            <pc:sldMk cId="769111029" sldId="296"/>
            <ac:picMk id="6" creationId="{C2652EF3-9A51-4208-A473-043D14663C12}"/>
          </ac:picMkLst>
        </pc:picChg>
      </pc:sldChg>
      <pc:sldChg chg="addSp delSp modSp new mod ord modClrScheme chgLayout">
        <pc:chgData name="KEVIN MALAGOLI" userId="4753276f-5182-4cb6-86cf-6602de7c63db" providerId="ADAL" clId="{65965FDB-5137-44F4-8498-EA360D6BDDB8}" dt="2022-01-05T09:55:44.260" v="10825"/>
        <pc:sldMkLst>
          <pc:docMk/>
          <pc:sldMk cId="806069830" sldId="297"/>
        </pc:sldMkLst>
        <pc:spChg chg="mod ord">
          <ac:chgData name="KEVIN MALAGOLI" userId="4753276f-5182-4cb6-86cf-6602de7c63db" providerId="ADAL" clId="{65965FDB-5137-44F4-8498-EA360D6BDDB8}" dt="2022-01-05T09:50:47.956" v="10812" actId="700"/>
          <ac:spMkLst>
            <pc:docMk/>
            <pc:sldMk cId="806069830" sldId="297"/>
            <ac:spMk id="2" creationId="{4C2AAB8A-680F-4FF7-A583-DB426F37A9A9}"/>
          </ac:spMkLst>
        </pc:spChg>
        <pc:spChg chg="del mod ord">
          <ac:chgData name="KEVIN MALAGOLI" userId="4753276f-5182-4cb6-86cf-6602de7c63db" providerId="ADAL" clId="{65965FDB-5137-44F4-8498-EA360D6BDDB8}" dt="2022-01-04T21:04:08.290" v="9916" actId="700"/>
          <ac:spMkLst>
            <pc:docMk/>
            <pc:sldMk cId="806069830" sldId="297"/>
            <ac:spMk id="3" creationId="{8B92AF44-93FB-4AF0-A051-BBE2234DA9A1}"/>
          </ac:spMkLst>
        </pc:spChg>
        <pc:spChg chg="del">
          <ac:chgData name="KEVIN MALAGOLI" userId="4753276f-5182-4cb6-86cf-6602de7c63db" providerId="ADAL" clId="{65965FDB-5137-44F4-8498-EA360D6BDDB8}" dt="2022-01-04T21:04:08.290" v="9916" actId="700"/>
          <ac:spMkLst>
            <pc:docMk/>
            <pc:sldMk cId="806069830" sldId="297"/>
            <ac:spMk id="4" creationId="{9B635B94-9DB0-498F-A8E9-68BA807DC087}"/>
          </ac:spMkLst>
        </pc:spChg>
        <pc:spChg chg="mod ord">
          <ac:chgData name="KEVIN MALAGOLI" userId="4753276f-5182-4cb6-86cf-6602de7c63db" providerId="ADAL" clId="{65965FDB-5137-44F4-8498-EA360D6BDDB8}" dt="2022-01-05T09:50:47.956" v="10812" actId="700"/>
          <ac:spMkLst>
            <pc:docMk/>
            <pc:sldMk cId="806069830" sldId="297"/>
            <ac:spMk id="5" creationId="{BB05CEB6-EC27-4714-8CD0-C362A4150167}"/>
          </ac:spMkLst>
        </pc:spChg>
        <pc:spChg chg="add mod ord">
          <ac:chgData name="KEVIN MALAGOLI" userId="4753276f-5182-4cb6-86cf-6602de7c63db" providerId="ADAL" clId="{65965FDB-5137-44F4-8498-EA360D6BDDB8}" dt="2022-01-05T09:51:21.184" v="10815" actId="113"/>
          <ac:spMkLst>
            <pc:docMk/>
            <pc:sldMk cId="806069830" sldId="297"/>
            <ac:spMk id="6" creationId="{8D1343DA-454E-405A-8C6A-13A20945F50B}"/>
          </ac:spMkLst>
        </pc:spChg>
        <pc:spChg chg="add del mod ord">
          <ac:chgData name="KEVIN MALAGOLI" userId="4753276f-5182-4cb6-86cf-6602de7c63db" providerId="ADAL" clId="{65965FDB-5137-44F4-8498-EA360D6BDDB8}" dt="2022-01-05T09:55:02.630" v="10822" actId="22"/>
          <ac:spMkLst>
            <pc:docMk/>
            <pc:sldMk cId="806069830" sldId="297"/>
            <ac:spMk id="7" creationId="{A25AB830-285B-4E71-BDFF-C62364DFF34C}"/>
          </ac:spMkLst>
        </pc:spChg>
        <pc:spChg chg="add del mod">
          <ac:chgData name="KEVIN MALAGOLI" userId="4753276f-5182-4cb6-86cf-6602de7c63db" providerId="ADAL" clId="{65965FDB-5137-44F4-8498-EA360D6BDDB8}" dt="2022-01-05T09:55:44.260" v="10825"/>
          <ac:spMkLst>
            <pc:docMk/>
            <pc:sldMk cId="806069830" sldId="297"/>
            <ac:spMk id="13" creationId="{97824748-E7BE-44E1-AC0D-321FCEF9ACEE}"/>
          </ac:spMkLst>
        </pc:spChg>
        <pc:picChg chg="add del mod ord">
          <ac:chgData name="KEVIN MALAGOLI" userId="4753276f-5182-4cb6-86cf-6602de7c63db" providerId="ADAL" clId="{65965FDB-5137-44F4-8498-EA360D6BDDB8}" dt="2022-01-05T09:55:27.027" v="10824" actId="478"/>
          <ac:picMkLst>
            <pc:docMk/>
            <pc:sldMk cId="806069830" sldId="297"/>
            <ac:picMk id="11" creationId="{7139CF6A-BCCE-444F-B28B-DC81F21392F9}"/>
          </ac:picMkLst>
        </pc:picChg>
        <pc:picChg chg="add mod">
          <ac:chgData name="KEVIN MALAGOLI" userId="4753276f-5182-4cb6-86cf-6602de7c63db" providerId="ADAL" clId="{65965FDB-5137-44F4-8498-EA360D6BDDB8}" dt="2022-01-05T09:55:44.260" v="10825"/>
          <ac:picMkLst>
            <pc:docMk/>
            <pc:sldMk cId="806069830" sldId="297"/>
            <ac:picMk id="14" creationId="{718C8859-7E69-4334-93EA-D546DE69ECCC}"/>
          </ac:picMkLst>
        </pc:picChg>
      </pc:sldChg>
      <pc:sldChg chg="addSp delSp modSp new mod ord">
        <pc:chgData name="KEVIN MALAGOLI" userId="4753276f-5182-4cb6-86cf-6602de7c63db" providerId="ADAL" clId="{65965FDB-5137-44F4-8498-EA360D6BDDB8}" dt="2022-01-06T10:18:49.424" v="12237"/>
        <pc:sldMkLst>
          <pc:docMk/>
          <pc:sldMk cId="2529867699" sldId="298"/>
        </pc:sldMkLst>
        <pc:spChg chg="mod">
          <ac:chgData name="KEVIN MALAGOLI" userId="4753276f-5182-4cb6-86cf-6602de7c63db" providerId="ADAL" clId="{65965FDB-5137-44F4-8498-EA360D6BDDB8}" dt="2022-01-02T14:48:31.959" v="4715" actId="20577"/>
          <ac:spMkLst>
            <pc:docMk/>
            <pc:sldMk cId="2529867699" sldId="298"/>
            <ac:spMk id="2" creationId="{4E0D5E01-FAE7-418A-B732-A2F730D9E72A}"/>
          </ac:spMkLst>
        </pc:spChg>
        <pc:spChg chg="mod">
          <ac:chgData name="KEVIN MALAGOLI" userId="4753276f-5182-4cb6-86cf-6602de7c63db" providerId="ADAL" clId="{65965FDB-5137-44F4-8498-EA360D6BDDB8}" dt="2022-01-06T10:02:30.019" v="11703" actId="20577"/>
          <ac:spMkLst>
            <pc:docMk/>
            <pc:sldMk cId="2529867699" sldId="298"/>
            <ac:spMk id="3" creationId="{45CA794B-6886-46F1-8FCE-B52ED063A950}"/>
          </ac:spMkLst>
        </pc:spChg>
        <pc:spChg chg="del">
          <ac:chgData name="KEVIN MALAGOLI" userId="4753276f-5182-4cb6-86cf-6602de7c63db" providerId="ADAL" clId="{65965FDB-5137-44F4-8498-EA360D6BDDB8}" dt="2022-01-05T09:55:59.546" v="10831"/>
          <ac:spMkLst>
            <pc:docMk/>
            <pc:sldMk cId="2529867699" sldId="298"/>
            <ac:spMk id="4" creationId="{DA55092C-F19F-4483-9AF6-89612582D433}"/>
          </ac:spMkLst>
        </pc:spChg>
        <pc:picChg chg="add mod">
          <ac:chgData name="KEVIN MALAGOLI" userId="4753276f-5182-4cb6-86cf-6602de7c63db" providerId="ADAL" clId="{65965FDB-5137-44F4-8498-EA360D6BDDB8}" dt="2022-01-05T09:55:59.546" v="10831"/>
          <ac:picMkLst>
            <pc:docMk/>
            <pc:sldMk cId="2529867699" sldId="298"/>
            <ac:picMk id="6" creationId="{5C4C2682-9C7F-4809-9CAB-1C3E716DA819}"/>
          </ac:picMkLst>
        </pc:picChg>
      </pc:sldChg>
      <pc:sldChg chg="addSp delSp modSp new mod">
        <pc:chgData name="KEVIN MALAGOLI" userId="4753276f-5182-4cb6-86cf-6602de7c63db" providerId="ADAL" clId="{65965FDB-5137-44F4-8498-EA360D6BDDB8}" dt="2022-01-06T10:06:40.397" v="11888" actId="27636"/>
        <pc:sldMkLst>
          <pc:docMk/>
          <pc:sldMk cId="574868505" sldId="299"/>
        </pc:sldMkLst>
        <pc:spChg chg="mod">
          <ac:chgData name="KEVIN MALAGOLI" userId="4753276f-5182-4cb6-86cf-6602de7c63db" providerId="ADAL" clId="{65965FDB-5137-44F4-8498-EA360D6BDDB8}" dt="2022-01-02T14:48:41.883" v="4726" actId="20577"/>
          <ac:spMkLst>
            <pc:docMk/>
            <pc:sldMk cId="574868505" sldId="299"/>
            <ac:spMk id="2" creationId="{0715B7B6-E21D-457A-81C7-B65F2C5A3780}"/>
          </ac:spMkLst>
        </pc:spChg>
        <pc:spChg chg="mod">
          <ac:chgData name="KEVIN MALAGOLI" userId="4753276f-5182-4cb6-86cf-6602de7c63db" providerId="ADAL" clId="{65965FDB-5137-44F4-8498-EA360D6BDDB8}" dt="2022-01-06T10:06:40.397" v="11888" actId="27636"/>
          <ac:spMkLst>
            <pc:docMk/>
            <pc:sldMk cId="574868505" sldId="299"/>
            <ac:spMk id="3" creationId="{61C2F7AF-0BDC-439C-BA14-275EA5FCE790}"/>
          </ac:spMkLst>
        </pc:spChg>
        <pc:spChg chg="del">
          <ac:chgData name="KEVIN MALAGOLI" userId="4753276f-5182-4cb6-86cf-6602de7c63db" providerId="ADAL" clId="{65965FDB-5137-44F4-8498-EA360D6BDDB8}" dt="2022-01-05T09:56:02.205" v="10832"/>
          <ac:spMkLst>
            <pc:docMk/>
            <pc:sldMk cId="574868505" sldId="299"/>
            <ac:spMk id="4" creationId="{57218807-A11F-49CD-8E28-5426BF4EB808}"/>
          </ac:spMkLst>
        </pc:spChg>
        <pc:picChg chg="add mod">
          <ac:chgData name="KEVIN MALAGOLI" userId="4753276f-5182-4cb6-86cf-6602de7c63db" providerId="ADAL" clId="{65965FDB-5137-44F4-8498-EA360D6BDDB8}" dt="2022-01-05T09:56:02.205" v="10832"/>
          <ac:picMkLst>
            <pc:docMk/>
            <pc:sldMk cId="574868505" sldId="299"/>
            <ac:picMk id="6" creationId="{A8F7B979-ED8F-46ED-BFE1-98A66F417FB7}"/>
          </ac:picMkLst>
        </pc:picChg>
      </pc:sldChg>
      <pc:sldChg chg="addSp delSp modSp new mod ord modClrScheme chgLayout">
        <pc:chgData name="KEVIN MALAGOLI" userId="4753276f-5182-4cb6-86cf-6602de7c63db" providerId="ADAL" clId="{65965FDB-5137-44F4-8498-EA360D6BDDB8}" dt="2022-01-05T09:59:15.816" v="10898" actId="20577"/>
        <pc:sldMkLst>
          <pc:docMk/>
          <pc:sldMk cId="3413645180" sldId="300"/>
        </pc:sldMkLst>
        <pc:spChg chg="mod ord">
          <ac:chgData name="KEVIN MALAGOLI" userId="4753276f-5182-4cb6-86cf-6602de7c63db" providerId="ADAL" clId="{65965FDB-5137-44F4-8498-EA360D6BDDB8}" dt="2022-01-05T09:55:51.019" v="10826" actId="700"/>
          <ac:spMkLst>
            <pc:docMk/>
            <pc:sldMk cId="3413645180" sldId="300"/>
            <ac:spMk id="2" creationId="{F9AB6669-988A-4E89-8A8B-D40819E236D5}"/>
          </ac:spMkLst>
        </pc:spChg>
        <pc:spChg chg="mod ord">
          <ac:chgData name="KEVIN MALAGOLI" userId="4753276f-5182-4cb6-86cf-6602de7c63db" providerId="ADAL" clId="{65965FDB-5137-44F4-8498-EA360D6BDDB8}" dt="2022-01-05T09:59:15.816" v="10898" actId="20577"/>
          <ac:spMkLst>
            <pc:docMk/>
            <pc:sldMk cId="3413645180" sldId="300"/>
            <ac:spMk id="3" creationId="{64E9061A-03AD-463D-AD10-CAD7EF436FF6}"/>
          </ac:spMkLst>
        </pc:spChg>
        <pc:spChg chg="mod ord">
          <ac:chgData name="KEVIN MALAGOLI" userId="4753276f-5182-4cb6-86cf-6602de7c63db" providerId="ADAL" clId="{65965FDB-5137-44F4-8498-EA360D6BDDB8}" dt="2022-01-05T09:55:51.019" v="10826" actId="700"/>
          <ac:spMkLst>
            <pc:docMk/>
            <pc:sldMk cId="3413645180" sldId="300"/>
            <ac:spMk id="4" creationId="{C7060780-B4E3-4297-9DC0-0144E3C66524}"/>
          </ac:spMkLst>
        </pc:spChg>
        <pc:spChg chg="add del mod ord">
          <ac:chgData name="KEVIN MALAGOLI" userId="4753276f-5182-4cb6-86cf-6602de7c63db" providerId="ADAL" clId="{65965FDB-5137-44F4-8498-EA360D6BDDB8}" dt="2022-01-05T09:55:52.644" v="10829"/>
          <ac:spMkLst>
            <pc:docMk/>
            <pc:sldMk cId="3413645180" sldId="300"/>
            <ac:spMk id="5" creationId="{9B3CE042-FC1D-4B5F-8107-F1B0187705AF}"/>
          </ac:spMkLst>
        </pc:spChg>
        <pc:picChg chg="add mod">
          <ac:chgData name="KEVIN MALAGOLI" userId="4753276f-5182-4cb6-86cf-6602de7c63db" providerId="ADAL" clId="{65965FDB-5137-44F4-8498-EA360D6BDDB8}" dt="2022-01-05T09:55:52.644" v="10829"/>
          <ac:picMkLst>
            <pc:docMk/>
            <pc:sldMk cId="3413645180" sldId="300"/>
            <ac:picMk id="6" creationId="{C90BE76E-5A0C-42A3-A868-66F5F2827D52}"/>
          </ac:picMkLst>
        </pc:picChg>
      </pc:sldChg>
      <pc:sldChg chg="addSp delSp modSp new mod">
        <pc:chgData name="KEVIN MALAGOLI" userId="4753276f-5182-4cb6-86cf-6602de7c63db" providerId="ADAL" clId="{65965FDB-5137-44F4-8498-EA360D6BDDB8}" dt="2022-01-06T10:16:35.610" v="12235" actId="113"/>
        <pc:sldMkLst>
          <pc:docMk/>
          <pc:sldMk cId="4151751334" sldId="301"/>
        </pc:sldMkLst>
        <pc:spChg chg="mod">
          <ac:chgData name="KEVIN MALAGOLI" userId="4753276f-5182-4cb6-86cf-6602de7c63db" providerId="ADAL" clId="{65965FDB-5137-44F4-8498-EA360D6BDDB8}" dt="2022-01-02T14:49:31.143" v="4749" actId="20577"/>
          <ac:spMkLst>
            <pc:docMk/>
            <pc:sldMk cId="4151751334" sldId="301"/>
            <ac:spMk id="2" creationId="{DCC9D307-B017-4A18-B7CF-AF077EB3CA44}"/>
          </ac:spMkLst>
        </pc:spChg>
        <pc:spChg chg="mod">
          <ac:chgData name="KEVIN MALAGOLI" userId="4753276f-5182-4cb6-86cf-6602de7c63db" providerId="ADAL" clId="{65965FDB-5137-44F4-8498-EA360D6BDDB8}" dt="2022-01-06T10:16:35.610" v="12235" actId="113"/>
          <ac:spMkLst>
            <pc:docMk/>
            <pc:sldMk cId="4151751334" sldId="301"/>
            <ac:spMk id="3" creationId="{A9C27647-B303-40EF-B71C-56427D55C35D}"/>
          </ac:spMkLst>
        </pc:spChg>
        <pc:spChg chg="del">
          <ac:chgData name="KEVIN MALAGOLI" userId="4753276f-5182-4cb6-86cf-6602de7c63db" providerId="ADAL" clId="{65965FDB-5137-44F4-8498-EA360D6BDDB8}" dt="2022-01-05T09:56:04.475" v="10833"/>
          <ac:spMkLst>
            <pc:docMk/>
            <pc:sldMk cId="4151751334" sldId="301"/>
            <ac:spMk id="4" creationId="{0AFA4526-64B6-4920-982D-C680A12E2804}"/>
          </ac:spMkLst>
        </pc:spChg>
        <pc:picChg chg="add mod">
          <ac:chgData name="KEVIN MALAGOLI" userId="4753276f-5182-4cb6-86cf-6602de7c63db" providerId="ADAL" clId="{65965FDB-5137-44F4-8498-EA360D6BDDB8}" dt="2022-01-05T09:56:04.475" v="10833"/>
          <ac:picMkLst>
            <pc:docMk/>
            <pc:sldMk cId="4151751334" sldId="301"/>
            <ac:picMk id="6" creationId="{1429A90E-10AF-420C-B4E0-5866624835ED}"/>
          </ac:picMkLst>
        </pc:picChg>
      </pc:sldChg>
      <pc:sldChg chg="addSp delSp modSp new mod">
        <pc:chgData name="KEVIN MALAGOLI" userId="4753276f-5182-4cb6-86cf-6602de7c63db" providerId="ADAL" clId="{65965FDB-5137-44F4-8498-EA360D6BDDB8}" dt="2022-01-06T12:18:03.136" v="13537" actId="20577"/>
        <pc:sldMkLst>
          <pc:docMk/>
          <pc:sldMk cId="1919620767" sldId="302"/>
        </pc:sldMkLst>
        <pc:spChg chg="mod">
          <ac:chgData name="KEVIN MALAGOLI" userId="4753276f-5182-4cb6-86cf-6602de7c63db" providerId="ADAL" clId="{65965FDB-5137-44F4-8498-EA360D6BDDB8}" dt="2022-01-02T14:50:35.366" v="4801" actId="20577"/>
          <ac:spMkLst>
            <pc:docMk/>
            <pc:sldMk cId="1919620767" sldId="302"/>
            <ac:spMk id="2" creationId="{330C1FE1-C6C3-448A-B780-3772EC2F0F2D}"/>
          </ac:spMkLst>
        </pc:spChg>
        <pc:spChg chg="mod">
          <ac:chgData name="KEVIN MALAGOLI" userId="4753276f-5182-4cb6-86cf-6602de7c63db" providerId="ADAL" clId="{65965FDB-5137-44F4-8498-EA360D6BDDB8}" dt="2022-01-06T12:18:03.136" v="13537" actId="20577"/>
          <ac:spMkLst>
            <pc:docMk/>
            <pc:sldMk cId="1919620767" sldId="302"/>
            <ac:spMk id="3" creationId="{1CB94A4C-0CC6-4539-8971-C3AD39A2F5D0}"/>
          </ac:spMkLst>
        </pc:spChg>
        <pc:spChg chg="del">
          <ac:chgData name="KEVIN MALAGOLI" userId="4753276f-5182-4cb6-86cf-6602de7c63db" providerId="ADAL" clId="{65965FDB-5137-44F4-8498-EA360D6BDDB8}" dt="2022-01-06T10:34:37.420" v="12604" actId="22"/>
          <ac:spMkLst>
            <pc:docMk/>
            <pc:sldMk cId="1919620767" sldId="302"/>
            <ac:spMk id="4" creationId="{12CECA2F-AAD2-4C4C-93FF-CB24C7DAE61D}"/>
          </ac:spMkLst>
        </pc:spChg>
        <pc:picChg chg="add mod ord">
          <ac:chgData name="KEVIN MALAGOLI" userId="4753276f-5182-4cb6-86cf-6602de7c63db" providerId="ADAL" clId="{65965FDB-5137-44F4-8498-EA360D6BDDB8}" dt="2022-01-06T10:34:37.420" v="12604" actId="22"/>
          <ac:picMkLst>
            <pc:docMk/>
            <pc:sldMk cId="1919620767" sldId="302"/>
            <ac:picMk id="7" creationId="{8034DFF8-8558-4534-9678-657FB01AF393}"/>
          </ac:picMkLst>
        </pc:picChg>
      </pc:sldChg>
      <pc:sldChg chg="modSp new mod">
        <pc:chgData name="KEVIN MALAGOLI" userId="4753276f-5182-4cb6-86cf-6602de7c63db" providerId="ADAL" clId="{65965FDB-5137-44F4-8498-EA360D6BDDB8}" dt="2022-01-02T14:50:51.246" v="4824" actId="20577"/>
        <pc:sldMkLst>
          <pc:docMk/>
          <pc:sldMk cId="1045420241" sldId="303"/>
        </pc:sldMkLst>
        <pc:spChg chg="mod">
          <ac:chgData name="KEVIN MALAGOLI" userId="4753276f-5182-4cb6-86cf-6602de7c63db" providerId="ADAL" clId="{65965FDB-5137-44F4-8498-EA360D6BDDB8}" dt="2022-01-02T14:50:51.246" v="4824" actId="20577"/>
          <ac:spMkLst>
            <pc:docMk/>
            <pc:sldMk cId="1045420241" sldId="303"/>
            <ac:spMk id="2" creationId="{190AA1BF-955A-4B13-B920-17BF363438DE}"/>
          </ac:spMkLst>
        </pc:spChg>
      </pc:sldChg>
      <pc:sldChg chg="modSp new mod">
        <pc:chgData name="KEVIN MALAGOLI" userId="4753276f-5182-4cb6-86cf-6602de7c63db" providerId="ADAL" clId="{65965FDB-5137-44F4-8498-EA360D6BDDB8}" dt="2022-01-02T14:55:57.594" v="4859" actId="20577"/>
        <pc:sldMkLst>
          <pc:docMk/>
          <pc:sldMk cId="1343490157" sldId="304"/>
        </pc:sldMkLst>
        <pc:spChg chg="mod">
          <ac:chgData name="KEVIN MALAGOLI" userId="4753276f-5182-4cb6-86cf-6602de7c63db" providerId="ADAL" clId="{65965FDB-5137-44F4-8498-EA360D6BDDB8}" dt="2022-01-02T14:55:57.594" v="4859" actId="20577"/>
          <ac:spMkLst>
            <pc:docMk/>
            <pc:sldMk cId="1343490157" sldId="304"/>
            <ac:spMk id="2" creationId="{78DB1DA6-7A76-4C40-AD38-DD975F3F41FD}"/>
          </ac:spMkLst>
        </pc:spChg>
      </pc:sldChg>
      <pc:sldChg chg="new del ord">
        <pc:chgData name="KEVIN MALAGOLI" userId="4753276f-5182-4cb6-86cf-6602de7c63db" providerId="ADAL" clId="{65965FDB-5137-44F4-8498-EA360D6BDDB8}" dt="2022-01-02T15:28:12.004" v="4863" actId="47"/>
        <pc:sldMkLst>
          <pc:docMk/>
          <pc:sldMk cId="2305150311" sldId="305"/>
        </pc:sldMkLst>
      </pc:sldChg>
      <pc:sldChg chg="addSp delSp modSp new mod modClrScheme chgLayout">
        <pc:chgData name="KEVIN MALAGOLI" userId="4753276f-5182-4cb6-86cf-6602de7c63db" providerId="ADAL" clId="{65965FDB-5137-44F4-8498-EA360D6BDDB8}" dt="2022-01-03T14:05:56.323" v="8510" actId="20577"/>
        <pc:sldMkLst>
          <pc:docMk/>
          <pc:sldMk cId="2828736334" sldId="305"/>
        </pc:sldMkLst>
        <pc:spChg chg="mod ord">
          <ac:chgData name="KEVIN MALAGOLI" userId="4753276f-5182-4cb6-86cf-6602de7c63db" providerId="ADAL" clId="{65965FDB-5137-44F4-8498-EA360D6BDDB8}" dt="2022-01-03T14:05:40.081" v="8482" actId="20577"/>
          <ac:spMkLst>
            <pc:docMk/>
            <pc:sldMk cId="2828736334" sldId="305"/>
            <ac:spMk id="2" creationId="{3180133D-FFEC-471C-9938-47E1DDC20D83}"/>
          </ac:spMkLst>
        </pc:spChg>
        <pc:spChg chg="mod ord">
          <ac:chgData name="KEVIN MALAGOLI" userId="4753276f-5182-4cb6-86cf-6602de7c63db" providerId="ADAL" clId="{65965FDB-5137-44F4-8498-EA360D6BDDB8}" dt="2022-01-03T14:05:56.323" v="8510" actId="20577"/>
          <ac:spMkLst>
            <pc:docMk/>
            <pc:sldMk cId="2828736334" sldId="305"/>
            <ac:spMk id="3" creationId="{D8A58297-C287-4C4C-871C-858683DA258B}"/>
          </ac:spMkLst>
        </pc:spChg>
        <pc:spChg chg="add del mod ord">
          <ac:chgData name="KEVIN MALAGOLI" userId="4753276f-5182-4cb6-86cf-6602de7c63db" providerId="ADAL" clId="{65965FDB-5137-44F4-8498-EA360D6BDDB8}" dt="2022-01-02T17:34:35.181" v="6115" actId="478"/>
          <ac:spMkLst>
            <pc:docMk/>
            <pc:sldMk cId="2828736334" sldId="305"/>
            <ac:spMk id="4" creationId="{F480E44D-6C56-4B0A-AF18-08E7B89229E4}"/>
          </ac:spMkLst>
        </pc:spChg>
        <pc:spChg chg="mod ord">
          <ac:chgData name="KEVIN MALAGOLI" userId="4753276f-5182-4cb6-86cf-6602de7c63db" providerId="ADAL" clId="{65965FDB-5137-44F4-8498-EA360D6BDDB8}" dt="2022-01-02T17:34:24.051" v="6111" actId="700"/>
          <ac:spMkLst>
            <pc:docMk/>
            <pc:sldMk cId="2828736334" sldId="305"/>
            <ac:spMk id="5" creationId="{2F8FBAFB-3D8B-4E08-9659-57BE5BBF3174}"/>
          </ac:spMkLst>
        </pc:spChg>
        <pc:spChg chg="add del">
          <ac:chgData name="KEVIN MALAGOLI" userId="4753276f-5182-4cb6-86cf-6602de7c63db" providerId="ADAL" clId="{65965FDB-5137-44F4-8498-EA360D6BDDB8}" dt="2022-01-02T17:01:04.080" v="5716"/>
          <ac:spMkLst>
            <pc:docMk/>
            <pc:sldMk cId="2828736334" sldId="305"/>
            <ac:spMk id="6" creationId="{493A0EED-AA1D-4A96-AE21-CB3BAE88BA50}"/>
          </ac:spMkLst>
        </pc:spChg>
        <pc:spChg chg="add del mod">
          <ac:chgData name="KEVIN MALAGOLI" userId="4753276f-5182-4cb6-86cf-6602de7c63db" providerId="ADAL" clId="{65965FDB-5137-44F4-8498-EA360D6BDDB8}" dt="2022-01-02T17:01:03.743" v="5715"/>
          <ac:spMkLst>
            <pc:docMk/>
            <pc:sldMk cId="2828736334" sldId="305"/>
            <ac:spMk id="7" creationId="{DD67A340-F572-4AA4-9E48-2AEFA50BCB45}"/>
          </ac:spMkLst>
        </pc:spChg>
        <pc:spChg chg="add del mod">
          <ac:chgData name="KEVIN MALAGOLI" userId="4753276f-5182-4cb6-86cf-6602de7c63db" providerId="ADAL" clId="{65965FDB-5137-44F4-8498-EA360D6BDDB8}" dt="2022-01-02T17:04:29.590" v="5796"/>
          <ac:spMkLst>
            <pc:docMk/>
            <pc:sldMk cId="2828736334" sldId="305"/>
            <ac:spMk id="8" creationId="{0C0D0B91-CB8E-4206-952F-079237B92516}"/>
          </ac:spMkLst>
        </pc:spChg>
      </pc:sldChg>
      <pc:sldChg chg="addSp delSp modSp new mod">
        <pc:chgData name="KEVIN MALAGOLI" userId="4753276f-5182-4cb6-86cf-6602de7c63db" providerId="ADAL" clId="{65965FDB-5137-44F4-8498-EA360D6BDDB8}" dt="2022-01-03T14:06:09.856" v="8511"/>
        <pc:sldMkLst>
          <pc:docMk/>
          <pc:sldMk cId="91919192" sldId="306"/>
        </pc:sldMkLst>
        <pc:spChg chg="mod">
          <ac:chgData name="KEVIN MALAGOLI" userId="4753276f-5182-4cb6-86cf-6602de7c63db" providerId="ADAL" clId="{65965FDB-5137-44F4-8498-EA360D6BDDB8}" dt="2022-01-03T14:06:09.856" v="8511"/>
          <ac:spMkLst>
            <pc:docMk/>
            <pc:sldMk cId="91919192" sldId="306"/>
            <ac:spMk id="2" creationId="{CBE538D5-DEE4-4EA8-9343-F35E1A1C505E}"/>
          </ac:spMkLst>
        </pc:spChg>
        <pc:spChg chg="add del mod">
          <ac:chgData name="KEVIN MALAGOLI" userId="4753276f-5182-4cb6-86cf-6602de7c63db" providerId="ADAL" clId="{65965FDB-5137-44F4-8498-EA360D6BDDB8}" dt="2022-01-03T10:46:48.883" v="7519" actId="2711"/>
          <ac:spMkLst>
            <pc:docMk/>
            <pc:sldMk cId="91919192" sldId="306"/>
            <ac:spMk id="3" creationId="{98498D61-0176-4551-B593-9D820DFA0073}"/>
          </ac:spMkLst>
        </pc:spChg>
        <pc:spChg chg="add del mod">
          <ac:chgData name="KEVIN MALAGOLI" userId="4753276f-5182-4cb6-86cf-6602de7c63db" providerId="ADAL" clId="{65965FDB-5137-44F4-8498-EA360D6BDDB8}" dt="2022-01-03T10:17:21.145" v="7044"/>
          <ac:spMkLst>
            <pc:docMk/>
            <pc:sldMk cId="91919192" sldId="306"/>
            <ac:spMk id="5" creationId="{7030E432-717B-411D-859D-1C8CE0887FED}"/>
          </ac:spMkLst>
        </pc:spChg>
      </pc:sldChg>
      <pc:sldChg chg="addSp delSp modSp new mod modClrScheme chgLayout">
        <pc:chgData name="KEVIN MALAGOLI" userId="4753276f-5182-4cb6-86cf-6602de7c63db" providerId="ADAL" clId="{65965FDB-5137-44F4-8498-EA360D6BDDB8}" dt="2022-01-04T15:18:22.652" v="9123" actId="20577"/>
        <pc:sldMkLst>
          <pc:docMk/>
          <pc:sldMk cId="4010034376" sldId="307"/>
        </pc:sldMkLst>
        <pc:spChg chg="mod ord">
          <ac:chgData name="KEVIN MALAGOLI" userId="4753276f-5182-4cb6-86cf-6602de7c63db" providerId="ADAL" clId="{65965FDB-5137-44F4-8498-EA360D6BDDB8}" dt="2022-01-03T15:53:09.194" v="8849" actId="700"/>
          <ac:spMkLst>
            <pc:docMk/>
            <pc:sldMk cId="4010034376" sldId="307"/>
            <ac:spMk id="2" creationId="{FBB5DFB9-2937-4739-A0ED-BDC095A0E36F}"/>
          </ac:spMkLst>
        </pc:spChg>
        <pc:spChg chg="del">
          <ac:chgData name="KEVIN MALAGOLI" userId="4753276f-5182-4cb6-86cf-6602de7c63db" providerId="ADAL" clId="{65965FDB-5137-44F4-8498-EA360D6BDDB8}" dt="2022-01-03T15:53:06.970" v="8848" actId="700"/>
          <ac:spMkLst>
            <pc:docMk/>
            <pc:sldMk cId="4010034376" sldId="307"/>
            <ac:spMk id="3" creationId="{5ACBDC86-4426-46BF-8AC3-C769C7BF7723}"/>
          </ac:spMkLst>
        </pc:spChg>
        <pc:spChg chg="del">
          <ac:chgData name="KEVIN MALAGOLI" userId="4753276f-5182-4cb6-86cf-6602de7c63db" providerId="ADAL" clId="{65965FDB-5137-44F4-8498-EA360D6BDDB8}" dt="2022-01-03T15:53:06.970" v="8848" actId="700"/>
          <ac:spMkLst>
            <pc:docMk/>
            <pc:sldMk cId="4010034376" sldId="307"/>
            <ac:spMk id="4" creationId="{82D39CBA-BD1A-477D-9A0A-B3F1DA7EB837}"/>
          </ac:spMkLst>
        </pc:spChg>
        <pc:spChg chg="mod ord">
          <ac:chgData name="KEVIN MALAGOLI" userId="4753276f-5182-4cb6-86cf-6602de7c63db" providerId="ADAL" clId="{65965FDB-5137-44F4-8498-EA360D6BDDB8}" dt="2022-01-03T15:53:09.194" v="8849" actId="700"/>
          <ac:spMkLst>
            <pc:docMk/>
            <pc:sldMk cId="4010034376" sldId="307"/>
            <ac:spMk id="5" creationId="{FCE504A1-3C10-4172-BFF9-6319301EBDA4}"/>
          </ac:spMkLst>
        </pc:spChg>
        <pc:spChg chg="add del mod ord">
          <ac:chgData name="KEVIN MALAGOLI" userId="4753276f-5182-4cb6-86cf-6602de7c63db" providerId="ADAL" clId="{65965FDB-5137-44F4-8498-EA360D6BDDB8}" dt="2022-01-03T15:53:09.194" v="8849" actId="700"/>
          <ac:spMkLst>
            <pc:docMk/>
            <pc:sldMk cId="4010034376" sldId="307"/>
            <ac:spMk id="6" creationId="{C5F4BD47-51FC-4A44-BFF1-337E7D6668D5}"/>
          </ac:spMkLst>
        </pc:spChg>
        <pc:spChg chg="add del mod ord">
          <ac:chgData name="KEVIN MALAGOLI" userId="4753276f-5182-4cb6-86cf-6602de7c63db" providerId="ADAL" clId="{65965FDB-5137-44F4-8498-EA360D6BDDB8}" dt="2022-01-03T15:53:09.194" v="8849" actId="700"/>
          <ac:spMkLst>
            <pc:docMk/>
            <pc:sldMk cId="4010034376" sldId="307"/>
            <ac:spMk id="7" creationId="{5444484B-7C65-4628-A3F0-09D567996C4E}"/>
          </ac:spMkLst>
        </pc:spChg>
        <pc:spChg chg="add mod ord">
          <ac:chgData name="KEVIN MALAGOLI" userId="4753276f-5182-4cb6-86cf-6602de7c63db" providerId="ADAL" clId="{65965FDB-5137-44F4-8498-EA360D6BDDB8}" dt="2022-01-04T15:18:22.652" v="9123" actId="20577"/>
          <ac:spMkLst>
            <pc:docMk/>
            <pc:sldMk cId="4010034376" sldId="307"/>
            <ac:spMk id="8" creationId="{395B8DA0-246A-42CC-890D-F33571A56706}"/>
          </ac:spMkLst>
        </pc:spChg>
      </pc:sldChg>
      <pc:sldChg chg="addSp delSp modSp new mod modClrScheme chgLayout">
        <pc:chgData name="KEVIN MALAGOLI" userId="4753276f-5182-4cb6-86cf-6602de7c63db" providerId="ADAL" clId="{65965FDB-5137-44F4-8498-EA360D6BDDB8}" dt="2022-01-06T09:59:51.216" v="11595" actId="2711"/>
        <pc:sldMkLst>
          <pc:docMk/>
          <pc:sldMk cId="2239883434" sldId="308"/>
        </pc:sldMkLst>
        <pc:spChg chg="mod ord">
          <ac:chgData name="KEVIN MALAGOLI" userId="4753276f-5182-4cb6-86cf-6602de7c63db" providerId="ADAL" clId="{65965FDB-5137-44F4-8498-EA360D6BDDB8}" dt="2022-01-03T10:52:15.236" v="7667" actId="700"/>
          <ac:spMkLst>
            <pc:docMk/>
            <pc:sldMk cId="2239883434" sldId="308"/>
            <ac:spMk id="2" creationId="{F316FC8D-B0FD-4911-AD78-2DBA4219B445}"/>
          </ac:spMkLst>
        </pc:spChg>
        <pc:spChg chg="del mod ord">
          <ac:chgData name="KEVIN MALAGOLI" userId="4753276f-5182-4cb6-86cf-6602de7c63db" providerId="ADAL" clId="{65965FDB-5137-44F4-8498-EA360D6BDDB8}" dt="2022-01-03T10:52:15.236" v="7667" actId="700"/>
          <ac:spMkLst>
            <pc:docMk/>
            <pc:sldMk cId="2239883434" sldId="308"/>
            <ac:spMk id="3" creationId="{75A50DBC-D731-4D79-9275-482F8BC1FB1D}"/>
          </ac:spMkLst>
        </pc:spChg>
        <pc:spChg chg="mod ord">
          <ac:chgData name="KEVIN MALAGOLI" userId="4753276f-5182-4cb6-86cf-6602de7c63db" providerId="ADAL" clId="{65965FDB-5137-44F4-8498-EA360D6BDDB8}" dt="2022-01-03T10:52:15.236" v="7667" actId="700"/>
          <ac:spMkLst>
            <pc:docMk/>
            <pc:sldMk cId="2239883434" sldId="308"/>
            <ac:spMk id="4" creationId="{3BAF23F7-3039-4C3C-8DE7-9C7959824B64}"/>
          </ac:spMkLst>
        </pc:spChg>
        <pc:spChg chg="add mod ord">
          <ac:chgData name="KEVIN MALAGOLI" userId="4753276f-5182-4cb6-86cf-6602de7c63db" providerId="ADAL" clId="{65965FDB-5137-44F4-8498-EA360D6BDDB8}" dt="2022-01-06T09:59:51.216" v="11595" actId="2711"/>
          <ac:spMkLst>
            <pc:docMk/>
            <pc:sldMk cId="2239883434" sldId="308"/>
            <ac:spMk id="5" creationId="{47841525-7E2F-4E66-9FF2-A23C6947648C}"/>
          </ac:spMkLst>
        </pc:spChg>
        <pc:spChg chg="add del mod ord">
          <ac:chgData name="KEVIN MALAGOLI" userId="4753276f-5182-4cb6-86cf-6602de7c63db" providerId="ADAL" clId="{65965FDB-5137-44F4-8498-EA360D6BDDB8}" dt="2022-01-03T10:52:16.494" v="7668"/>
          <ac:spMkLst>
            <pc:docMk/>
            <pc:sldMk cId="2239883434" sldId="308"/>
            <ac:spMk id="6" creationId="{C5BC948F-EDBC-42A0-A0C6-82D855107337}"/>
          </ac:spMkLst>
        </pc:spChg>
        <pc:picChg chg="add mod">
          <ac:chgData name="KEVIN MALAGOLI" userId="4753276f-5182-4cb6-86cf-6602de7c63db" providerId="ADAL" clId="{65965FDB-5137-44F4-8498-EA360D6BDDB8}" dt="2022-01-03T10:52:16.494" v="7668"/>
          <ac:picMkLst>
            <pc:docMk/>
            <pc:sldMk cId="2239883434" sldId="308"/>
            <ac:picMk id="7" creationId="{7A351F36-D6ED-43B2-9BBC-EE91878834D2}"/>
          </ac:picMkLst>
        </pc:picChg>
      </pc:sldChg>
      <pc:sldChg chg="modSp new del mod">
        <pc:chgData name="KEVIN MALAGOLI" userId="4753276f-5182-4cb6-86cf-6602de7c63db" providerId="ADAL" clId="{65965FDB-5137-44F4-8498-EA360D6BDDB8}" dt="2022-01-03T10:51:43.322" v="7612" actId="680"/>
        <pc:sldMkLst>
          <pc:docMk/>
          <pc:sldMk cId="2257265203" sldId="308"/>
        </pc:sldMkLst>
        <pc:spChg chg="mod">
          <ac:chgData name="KEVIN MALAGOLI" userId="4753276f-5182-4cb6-86cf-6602de7c63db" providerId="ADAL" clId="{65965FDB-5137-44F4-8498-EA360D6BDDB8}" dt="2022-01-03T10:51:43.144" v="7611" actId="20577"/>
          <ac:spMkLst>
            <pc:docMk/>
            <pc:sldMk cId="2257265203" sldId="308"/>
            <ac:spMk id="2" creationId="{A0FFC59D-B70D-4FBE-841A-2CF4641B27F7}"/>
          </ac:spMkLst>
        </pc:spChg>
      </pc:sldChg>
      <pc:sldChg chg="addSp delSp modSp new mod ord modClrScheme chgLayout">
        <pc:chgData name="KEVIN MALAGOLI" userId="4753276f-5182-4cb6-86cf-6602de7c63db" providerId="ADAL" clId="{65965FDB-5137-44F4-8498-EA360D6BDDB8}" dt="2022-01-03T14:04:56.855" v="8456" actId="20577"/>
        <pc:sldMkLst>
          <pc:docMk/>
          <pc:sldMk cId="2905328362" sldId="309"/>
        </pc:sldMkLst>
        <pc:spChg chg="mod ord">
          <ac:chgData name="KEVIN MALAGOLI" userId="4753276f-5182-4cb6-86cf-6602de7c63db" providerId="ADAL" clId="{65965FDB-5137-44F4-8498-EA360D6BDDB8}" dt="2022-01-03T12:06:43.600" v="8441" actId="20577"/>
          <ac:spMkLst>
            <pc:docMk/>
            <pc:sldMk cId="2905328362" sldId="309"/>
            <ac:spMk id="2" creationId="{87B49E24-DB36-4586-9F6B-EA2D5BFA7371}"/>
          </ac:spMkLst>
        </pc:spChg>
        <pc:spChg chg="mod ord">
          <ac:chgData name="KEVIN MALAGOLI" userId="4753276f-5182-4cb6-86cf-6602de7c63db" providerId="ADAL" clId="{65965FDB-5137-44F4-8498-EA360D6BDDB8}" dt="2022-01-03T14:04:56.855" v="8456" actId="20577"/>
          <ac:spMkLst>
            <pc:docMk/>
            <pc:sldMk cId="2905328362" sldId="309"/>
            <ac:spMk id="3" creationId="{94AA59D0-7ED3-444D-83A6-DF5FE06968D4}"/>
          </ac:spMkLst>
        </pc:spChg>
        <pc:spChg chg="del mod">
          <ac:chgData name="KEVIN MALAGOLI" userId="4753276f-5182-4cb6-86cf-6602de7c63db" providerId="ADAL" clId="{65965FDB-5137-44F4-8498-EA360D6BDDB8}" dt="2022-01-03T11:53:35.719" v="8069" actId="700"/>
          <ac:spMkLst>
            <pc:docMk/>
            <pc:sldMk cId="2905328362" sldId="309"/>
            <ac:spMk id="4" creationId="{C2CFA2E6-7CB7-4FFB-95C7-4680A264624A}"/>
          </ac:spMkLst>
        </pc:spChg>
        <pc:spChg chg="mod ord">
          <ac:chgData name="KEVIN MALAGOLI" userId="4753276f-5182-4cb6-86cf-6602de7c63db" providerId="ADAL" clId="{65965FDB-5137-44F4-8498-EA360D6BDDB8}" dt="2022-01-03T11:53:41.357" v="8072" actId="26606"/>
          <ac:spMkLst>
            <pc:docMk/>
            <pc:sldMk cId="2905328362" sldId="309"/>
            <ac:spMk id="5" creationId="{8DE45257-A471-40EF-A90D-88426B0C5F11}"/>
          </ac:spMkLst>
        </pc:spChg>
        <pc:spChg chg="add del">
          <ac:chgData name="KEVIN MALAGOLI" userId="4753276f-5182-4cb6-86cf-6602de7c63db" providerId="ADAL" clId="{65965FDB-5137-44F4-8498-EA360D6BDDB8}" dt="2022-01-03T11:57:06.469" v="8116"/>
          <ac:spMkLst>
            <pc:docMk/>
            <pc:sldMk cId="2905328362" sldId="309"/>
            <ac:spMk id="6" creationId="{45E2AAD3-02A1-4325-83B4-8540CFBA348E}"/>
          </ac:spMkLst>
        </pc:spChg>
      </pc:sldChg>
      <pc:sldChg chg="modSp new mod">
        <pc:chgData name="KEVIN MALAGOLI" userId="4753276f-5182-4cb6-86cf-6602de7c63db" providerId="ADAL" clId="{65965FDB-5137-44F4-8498-EA360D6BDDB8}" dt="2022-01-06T10:20:02.249" v="12240" actId="5793"/>
        <pc:sldMkLst>
          <pc:docMk/>
          <pc:sldMk cId="3231885820" sldId="310"/>
        </pc:sldMkLst>
        <pc:spChg chg="mod">
          <ac:chgData name="KEVIN MALAGOLI" userId="4753276f-5182-4cb6-86cf-6602de7c63db" providerId="ADAL" clId="{65965FDB-5137-44F4-8498-EA360D6BDDB8}" dt="2022-01-03T14:06:35.500" v="8515"/>
          <ac:spMkLst>
            <pc:docMk/>
            <pc:sldMk cId="3231885820" sldId="310"/>
            <ac:spMk id="2" creationId="{7860BD58-0D3D-4C92-9190-18E80718A125}"/>
          </ac:spMkLst>
        </pc:spChg>
        <pc:spChg chg="mod">
          <ac:chgData name="KEVIN MALAGOLI" userId="4753276f-5182-4cb6-86cf-6602de7c63db" providerId="ADAL" clId="{65965FDB-5137-44F4-8498-EA360D6BDDB8}" dt="2022-01-06T10:20:02.249" v="12240" actId="5793"/>
          <ac:spMkLst>
            <pc:docMk/>
            <pc:sldMk cId="3231885820" sldId="310"/>
            <ac:spMk id="3" creationId="{80AA08BA-8675-4D70-A2DA-1CC9B757DEA9}"/>
          </ac:spMkLst>
        </pc:spChg>
      </pc:sldChg>
      <pc:sldChg chg="modSp new del mod ord">
        <pc:chgData name="KEVIN MALAGOLI" userId="4753276f-5182-4cb6-86cf-6602de7c63db" providerId="ADAL" clId="{65965FDB-5137-44F4-8498-EA360D6BDDB8}" dt="2022-01-03T14:04:52.566" v="8455" actId="47"/>
        <pc:sldMkLst>
          <pc:docMk/>
          <pc:sldMk cId="3320986726" sldId="310"/>
        </pc:sldMkLst>
        <pc:spChg chg="mod">
          <ac:chgData name="KEVIN MALAGOLI" userId="4753276f-5182-4cb6-86cf-6602de7c63db" providerId="ADAL" clId="{65965FDB-5137-44F4-8498-EA360D6BDDB8}" dt="2022-01-03T12:01:14.839" v="8271" actId="20577"/>
          <ac:spMkLst>
            <pc:docMk/>
            <pc:sldMk cId="3320986726" sldId="310"/>
            <ac:spMk id="2" creationId="{E462934D-B6F6-439E-A0D1-C6AD12230747}"/>
          </ac:spMkLst>
        </pc:spChg>
        <pc:spChg chg="mod">
          <ac:chgData name="KEVIN MALAGOLI" userId="4753276f-5182-4cb6-86cf-6602de7c63db" providerId="ADAL" clId="{65965FDB-5137-44F4-8498-EA360D6BDDB8}" dt="2022-01-03T12:07:10.511" v="8443" actId="21"/>
          <ac:spMkLst>
            <pc:docMk/>
            <pc:sldMk cId="3320986726" sldId="310"/>
            <ac:spMk id="3" creationId="{4A86D050-05E7-4ACB-A83A-78AE78967FE5}"/>
          </ac:spMkLst>
        </pc:spChg>
      </pc:sldChg>
      <pc:sldChg chg="addSp delSp modSp new del mod">
        <pc:chgData name="KEVIN MALAGOLI" userId="4753276f-5182-4cb6-86cf-6602de7c63db" providerId="ADAL" clId="{65965FDB-5137-44F4-8498-EA360D6BDDB8}" dt="2022-01-06T09:49:37.288" v="11434" actId="2696"/>
        <pc:sldMkLst>
          <pc:docMk/>
          <pc:sldMk cId="611517565" sldId="311"/>
        </pc:sldMkLst>
        <pc:spChg chg="mod">
          <ac:chgData name="KEVIN MALAGOLI" userId="4753276f-5182-4cb6-86cf-6602de7c63db" providerId="ADAL" clId="{65965FDB-5137-44F4-8498-EA360D6BDDB8}" dt="2022-01-04T16:22:53.477" v="9246"/>
          <ac:spMkLst>
            <pc:docMk/>
            <pc:sldMk cId="611517565" sldId="311"/>
            <ac:spMk id="2" creationId="{A99B4131-D010-48FE-B5C4-5C6ABDB1CE31}"/>
          </ac:spMkLst>
        </pc:spChg>
        <pc:spChg chg="add del mod">
          <ac:chgData name="KEVIN MALAGOLI" userId="4753276f-5182-4cb6-86cf-6602de7c63db" providerId="ADAL" clId="{65965FDB-5137-44F4-8498-EA360D6BDDB8}" dt="2022-01-04T20:36:47.176" v="9867" actId="20577"/>
          <ac:spMkLst>
            <pc:docMk/>
            <pc:sldMk cId="611517565" sldId="311"/>
            <ac:spMk id="3" creationId="{E48E597D-9C4B-4353-B83E-75F2285064FA}"/>
          </ac:spMkLst>
        </pc:spChg>
        <pc:spChg chg="add del mod">
          <ac:chgData name="KEVIN MALAGOLI" userId="4753276f-5182-4cb6-86cf-6602de7c63db" providerId="ADAL" clId="{65965FDB-5137-44F4-8498-EA360D6BDDB8}" dt="2022-01-04T15:23:37.024" v="9126"/>
          <ac:spMkLst>
            <pc:docMk/>
            <pc:sldMk cId="611517565" sldId="311"/>
            <ac:spMk id="5" creationId="{35174D9D-81D4-422B-9564-BA445C1B6924}"/>
          </ac:spMkLst>
        </pc:spChg>
      </pc:sldChg>
      <pc:sldChg chg="new del">
        <pc:chgData name="KEVIN MALAGOLI" userId="4753276f-5182-4cb6-86cf-6602de7c63db" providerId="ADAL" clId="{65965FDB-5137-44F4-8498-EA360D6BDDB8}" dt="2022-01-03T15:36:41.796" v="8812" actId="680"/>
        <pc:sldMkLst>
          <pc:docMk/>
          <pc:sldMk cId="1434936718" sldId="311"/>
        </pc:sldMkLst>
      </pc:sldChg>
      <pc:sldChg chg="modSp new del mod">
        <pc:chgData name="KEVIN MALAGOLI" userId="4753276f-5182-4cb6-86cf-6602de7c63db" providerId="ADAL" clId="{65965FDB-5137-44F4-8498-EA360D6BDDB8}" dt="2022-01-03T14:26:29.666" v="8546" actId="47"/>
        <pc:sldMkLst>
          <pc:docMk/>
          <pc:sldMk cId="2729311239" sldId="311"/>
        </pc:sldMkLst>
        <pc:spChg chg="mod">
          <ac:chgData name="KEVIN MALAGOLI" userId="4753276f-5182-4cb6-86cf-6602de7c63db" providerId="ADAL" clId="{65965FDB-5137-44F4-8498-EA360D6BDDB8}" dt="2022-01-03T14:23:27.707" v="8545" actId="20577"/>
          <ac:spMkLst>
            <pc:docMk/>
            <pc:sldMk cId="2729311239" sldId="311"/>
            <ac:spMk id="2" creationId="{F258E397-ED10-48DC-8EA2-A426AEF371AC}"/>
          </ac:spMkLst>
        </pc:spChg>
      </pc:sldChg>
      <pc:sldChg chg="modSp add mod">
        <pc:chgData name="KEVIN MALAGOLI" userId="4753276f-5182-4cb6-86cf-6602de7c63db" providerId="ADAL" clId="{65965FDB-5137-44F4-8498-EA360D6BDDB8}" dt="2022-01-06T11:53:44.705" v="12841" actId="20577"/>
        <pc:sldMkLst>
          <pc:docMk/>
          <pc:sldMk cId="2820579252" sldId="311"/>
        </pc:sldMkLst>
        <pc:spChg chg="mod">
          <ac:chgData name="KEVIN MALAGOLI" userId="4753276f-5182-4cb6-86cf-6602de7c63db" providerId="ADAL" clId="{65965FDB-5137-44F4-8498-EA360D6BDDB8}" dt="2022-01-06T11:53:44.705" v="12841" actId="20577"/>
          <ac:spMkLst>
            <pc:docMk/>
            <pc:sldMk cId="2820579252" sldId="311"/>
            <ac:spMk id="2" creationId="{A99B4131-D010-48FE-B5C4-5C6ABDB1CE31}"/>
          </ac:spMkLst>
        </pc:spChg>
      </pc:sldChg>
      <pc:sldChg chg="modSp add mod">
        <pc:chgData name="KEVIN MALAGOLI" userId="4753276f-5182-4cb6-86cf-6602de7c63db" providerId="ADAL" clId="{65965FDB-5137-44F4-8498-EA360D6BDDB8}" dt="2022-01-06T11:53:21.019" v="12784" actId="20577"/>
        <pc:sldMkLst>
          <pc:docMk/>
          <pc:sldMk cId="164037661" sldId="312"/>
        </pc:sldMkLst>
        <pc:spChg chg="mod">
          <ac:chgData name="KEVIN MALAGOLI" userId="4753276f-5182-4cb6-86cf-6602de7c63db" providerId="ADAL" clId="{65965FDB-5137-44F4-8498-EA360D6BDDB8}" dt="2022-01-06T11:53:21.019" v="12784" actId="20577"/>
          <ac:spMkLst>
            <pc:docMk/>
            <pc:sldMk cId="164037661" sldId="312"/>
            <ac:spMk id="2" creationId="{F2959097-8135-41BD-BA86-0B517D4D9991}"/>
          </ac:spMkLst>
        </pc:spChg>
      </pc:sldChg>
      <pc:sldChg chg="addSp delSp modSp new del mod ord">
        <pc:chgData name="KEVIN MALAGOLI" userId="4753276f-5182-4cb6-86cf-6602de7c63db" providerId="ADAL" clId="{65965FDB-5137-44F4-8498-EA360D6BDDB8}" dt="2022-01-06T09:49:37.288" v="11434" actId="2696"/>
        <pc:sldMkLst>
          <pc:docMk/>
          <pc:sldMk cId="3465606669" sldId="312"/>
        </pc:sldMkLst>
        <pc:spChg chg="mod">
          <ac:chgData name="KEVIN MALAGOLI" userId="4753276f-5182-4cb6-86cf-6602de7c63db" providerId="ADAL" clId="{65965FDB-5137-44F4-8498-EA360D6BDDB8}" dt="2022-01-04T16:22:58.142" v="9248"/>
          <ac:spMkLst>
            <pc:docMk/>
            <pc:sldMk cId="3465606669" sldId="312"/>
            <ac:spMk id="2" creationId="{F2959097-8135-41BD-BA86-0B517D4D9991}"/>
          </ac:spMkLst>
        </pc:spChg>
        <pc:spChg chg="mod">
          <ac:chgData name="KEVIN MALAGOLI" userId="4753276f-5182-4cb6-86cf-6602de7c63db" providerId="ADAL" clId="{65965FDB-5137-44F4-8498-EA360D6BDDB8}" dt="2022-01-04T20:19:19.328" v="9637" actId="27636"/>
          <ac:spMkLst>
            <pc:docMk/>
            <pc:sldMk cId="3465606669" sldId="312"/>
            <ac:spMk id="3" creationId="{8BE63BAF-356D-465B-94A8-F9E2866F2050}"/>
          </ac:spMkLst>
        </pc:spChg>
        <pc:spChg chg="add del mod">
          <ac:chgData name="KEVIN MALAGOLI" userId="4753276f-5182-4cb6-86cf-6602de7c63db" providerId="ADAL" clId="{65965FDB-5137-44F4-8498-EA360D6BDDB8}" dt="2022-01-04T16:39:59.015" v="9627"/>
          <ac:spMkLst>
            <pc:docMk/>
            <pc:sldMk cId="3465606669" sldId="312"/>
            <ac:spMk id="5" creationId="{DAF64961-A9C2-4587-BA30-8F3B2EB7D17F}"/>
          </ac:spMkLst>
        </pc:spChg>
      </pc:sldChg>
      <pc:sldChg chg="addSp delSp modSp new del mod modClrScheme chgLayout">
        <pc:chgData name="KEVIN MALAGOLI" userId="4753276f-5182-4cb6-86cf-6602de7c63db" providerId="ADAL" clId="{65965FDB-5137-44F4-8498-EA360D6BDDB8}" dt="2022-01-06T09:35:27.454" v="11035" actId="47"/>
        <pc:sldMkLst>
          <pc:docMk/>
          <pc:sldMk cId="1495277040" sldId="313"/>
        </pc:sldMkLst>
        <pc:spChg chg="del mod ord">
          <ac:chgData name="KEVIN MALAGOLI" userId="4753276f-5182-4cb6-86cf-6602de7c63db" providerId="ADAL" clId="{65965FDB-5137-44F4-8498-EA360D6BDDB8}" dt="2022-01-05T10:01:15.847" v="10900" actId="700"/>
          <ac:spMkLst>
            <pc:docMk/>
            <pc:sldMk cId="1495277040" sldId="313"/>
            <ac:spMk id="2" creationId="{B3C65B97-CCB4-4215-AFB0-BDECBBD835E2}"/>
          </ac:spMkLst>
        </pc:spChg>
        <pc:spChg chg="del mod ord">
          <ac:chgData name="KEVIN MALAGOLI" userId="4753276f-5182-4cb6-86cf-6602de7c63db" providerId="ADAL" clId="{65965FDB-5137-44F4-8498-EA360D6BDDB8}" dt="2022-01-05T10:01:15.847" v="10900" actId="700"/>
          <ac:spMkLst>
            <pc:docMk/>
            <pc:sldMk cId="1495277040" sldId="313"/>
            <ac:spMk id="3" creationId="{B3C20500-C691-4AE9-A369-B336685CBCA6}"/>
          </ac:spMkLst>
        </pc:spChg>
        <pc:spChg chg="del">
          <ac:chgData name="KEVIN MALAGOLI" userId="4753276f-5182-4cb6-86cf-6602de7c63db" providerId="ADAL" clId="{65965FDB-5137-44F4-8498-EA360D6BDDB8}" dt="2022-01-05T10:01:15.847" v="10900" actId="700"/>
          <ac:spMkLst>
            <pc:docMk/>
            <pc:sldMk cId="1495277040" sldId="313"/>
            <ac:spMk id="4" creationId="{670E0BB7-46E3-4C25-9445-C18839B8F9C9}"/>
          </ac:spMkLst>
        </pc:spChg>
        <pc:spChg chg="mod ord">
          <ac:chgData name="KEVIN MALAGOLI" userId="4753276f-5182-4cb6-86cf-6602de7c63db" providerId="ADAL" clId="{65965FDB-5137-44F4-8498-EA360D6BDDB8}" dt="2022-01-06T09:34:55.733" v="11028" actId="6264"/>
          <ac:spMkLst>
            <pc:docMk/>
            <pc:sldMk cId="1495277040" sldId="313"/>
            <ac:spMk id="5" creationId="{8C64152A-58EB-4012-8B62-6C70ED666B06}"/>
          </ac:spMkLst>
        </pc:spChg>
        <pc:spChg chg="add del mod ord">
          <ac:chgData name="KEVIN MALAGOLI" userId="4753276f-5182-4cb6-86cf-6602de7c63db" providerId="ADAL" clId="{65965FDB-5137-44F4-8498-EA360D6BDDB8}" dt="2022-01-06T09:01:08.764" v="11008" actId="700"/>
          <ac:spMkLst>
            <pc:docMk/>
            <pc:sldMk cId="1495277040" sldId="313"/>
            <ac:spMk id="6" creationId="{3D712C31-5727-40C9-8693-ADCEFF4D9000}"/>
          </ac:spMkLst>
        </pc:spChg>
        <pc:spChg chg="add del mod ord">
          <ac:chgData name="KEVIN MALAGOLI" userId="4753276f-5182-4cb6-86cf-6602de7c63db" providerId="ADAL" clId="{65965FDB-5137-44F4-8498-EA360D6BDDB8}" dt="2022-01-06T09:02:44.515" v="11023"/>
          <ac:spMkLst>
            <pc:docMk/>
            <pc:sldMk cId="1495277040" sldId="313"/>
            <ac:spMk id="7" creationId="{44BBE091-BCE8-450C-9D77-AC020809A5DC}"/>
          </ac:spMkLst>
        </pc:spChg>
        <pc:spChg chg="add del mod">
          <ac:chgData name="KEVIN MALAGOLI" userId="4753276f-5182-4cb6-86cf-6602de7c63db" providerId="ADAL" clId="{65965FDB-5137-44F4-8498-EA360D6BDDB8}" dt="2022-01-06T09:01:04.995" v="11007"/>
          <ac:spMkLst>
            <pc:docMk/>
            <pc:sldMk cId="1495277040" sldId="313"/>
            <ac:spMk id="8" creationId="{B8765610-DF28-4A90-9DF8-43E197B805C9}"/>
          </ac:spMkLst>
        </pc:spChg>
        <pc:spChg chg="add del">
          <ac:chgData name="KEVIN MALAGOLI" userId="4753276f-5182-4cb6-86cf-6602de7c63db" providerId="ADAL" clId="{65965FDB-5137-44F4-8498-EA360D6BDDB8}" dt="2022-01-06T09:00:52.069" v="11003" actId="22"/>
          <ac:spMkLst>
            <pc:docMk/>
            <pc:sldMk cId="1495277040" sldId="313"/>
            <ac:spMk id="10" creationId="{92CF130B-8D84-4582-BDCD-8AA0C754F3D6}"/>
          </ac:spMkLst>
        </pc:spChg>
        <pc:spChg chg="add del mod ord">
          <ac:chgData name="KEVIN MALAGOLI" userId="4753276f-5182-4cb6-86cf-6602de7c63db" providerId="ADAL" clId="{65965FDB-5137-44F4-8498-EA360D6BDDB8}" dt="2022-01-06T09:34:55.733" v="11028" actId="6264"/>
          <ac:spMkLst>
            <pc:docMk/>
            <pc:sldMk cId="1495277040" sldId="313"/>
            <ac:spMk id="11" creationId="{8654BFD1-6C70-4DAD-987A-841EDDCC4FD0}"/>
          </ac:spMkLst>
        </pc:spChg>
        <pc:spChg chg="add del mod ord">
          <ac:chgData name="KEVIN MALAGOLI" userId="4753276f-5182-4cb6-86cf-6602de7c63db" providerId="ADAL" clId="{65965FDB-5137-44F4-8498-EA360D6BDDB8}" dt="2022-01-06T09:34:55.733" v="11028" actId="6264"/>
          <ac:spMkLst>
            <pc:docMk/>
            <pc:sldMk cId="1495277040" sldId="313"/>
            <ac:spMk id="12" creationId="{ED712D32-F33C-41F9-AA60-72A8E5EB707B}"/>
          </ac:spMkLst>
        </pc:spChg>
        <pc:spChg chg="add del mod">
          <ac:chgData name="KEVIN MALAGOLI" userId="4753276f-5182-4cb6-86cf-6602de7c63db" providerId="ADAL" clId="{65965FDB-5137-44F4-8498-EA360D6BDDB8}" dt="2022-01-06T09:01:53.017" v="11017"/>
          <ac:spMkLst>
            <pc:docMk/>
            <pc:sldMk cId="1495277040" sldId="313"/>
            <ac:spMk id="13" creationId="{F4526284-EB68-45E8-9C7A-80FAD16D17B1}"/>
          </ac:spMkLst>
        </pc:spChg>
        <pc:spChg chg="add del mod">
          <ac:chgData name="KEVIN MALAGOLI" userId="4753276f-5182-4cb6-86cf-6602de7c63db" providerId="ADAL" clId="{65965FDB-5137-44F4-8498-EA360D6BDDB8}" dt="2022-01-06T09:34:53.467" v="11027" actId="478"/>
          <ac:spMkLst>
            <pc:docMk/>
            <pc:sldMk cId="1495277040" sldId="313"/>
            <ac:spMk id="14" creationId="{25A22DB8-5AAE-4104-A7AF-D9A2A34C1D0D}"/>
          </ac:spMkLst>
        </pc:spChg>
        <pc:spChg chg="add del mod">
          <ac:chgData name="KEVIN MALAGOLI" userId="4753276f-5182-4cb6-86cf-6602de7c63db" providerId="ADAL" clId="{65965FDB-5137-44F4-8498-EA360D6BDDB8}" dt="2022-01-06T09:34:55.733" v="11028" actId="6264"/>
          <ac:spMkLst>
            <pc:docMk/>
            <pc:sldMk cId="1495277040" sldId="313"/>
            <ac:spMk id="15" creationId="{3ABDA7DC-2083-44DD-8F4B-599A27203FE9}"/>
          </ac:spMkLst>
        </pc:spChg>
        <pc:spChg chg="add mod ord">
          <ac:chgData name="KEVIN MALAGOLI" userId="4753276f-5182-4cb6-86cf-6602de7c63db" providerId="ADAL" clId="{65965FDB-5137-44F4-8498-EA360D6BDDB8}" dt="2022-01-06T09:34:55.733" v="11028" actId="6264"/>
          <ac:spMkLst>
            <pc:docMk/>
            <pc:sldMk cId="1495277040" sldId="313"/>
            <ac:spMk id="16" creationId="{58A5EB06-C5D1-43F9-9AE9-D60A5C991584}"/>
          </ac:spMkLst>
        </pc:spChg>
        <pc:spChg chg="add mod ord">
          <ac:chgData name="KEVIN MALAGOLI" userId="4753276f-5182-4cb6-86cf-6602de7c63db" providerId="ADAL" clId="{65965FDB-5137-44F4-8498-EA360D6BDDB8}" dt="2022-01-06T09:35:09.169" v="11034" actId="403"/>
          <ac:spMkLst>
            <pc:docMk/>
            <pc:sldMk cId="1495277040" sldId="313"/>
            <ac:spMk id="17" creationId="{775E0A1C-02A7-4828-9174-F9AC6600B7D6}"/>
          </ac:spMkLst>
        </pc:spChg>
        <pc:spChg chg="add mod ord">
          <ac:chgData name="KEVIN MALAGOLI" userId="4753276f-5182-4cb6-86cf-6602de7c63db" providerId="ADAL" clId="{65965FDB-5137-44F4-8498-EA360D6BDDB8}" dt="2022-01-06T09:34:58.542" v="11030" actId="27636"/>
          <ac:spMkLst>
            <pc:docMk/>
            <pc:sldMk cId="1495277040" sldId="313"/>
            <ac:spMk id="18" creationId="{D79C870A-9A38-438C-928A-87E14EA7F512}"/>
          </ac:spMkLst>
        </pc:spChg>
      </pc:sldChg>
      <pc:sldChg chg="modSp new del mod ord">
        <pc:chgData name="KEVIN MALAGOLI" userId="4753276f-5182-4cb6-86cf-6602de7c63db" providerId="ADAL" clId="{65965FDB-5137-44F4-8498-EA360D6BDDB8}" dt="2022-01-06T09:49:37.288" v="11434" actId="2696"/>
        <pc:sldMkLst>
          <pc:docMk/>
          <pc:sldMk cId="1893460842" sldId="313"/>
        </pc:sldMkLst>
        <pc:spChg chg="mod">
          <ac:chgData name="KEVIN MALAGOLI" userId="4753276f-5182-4cb6-86cf-6602de7c63db" providerId="ADAL" clId="{65965FDB-5137-44F4-8498-EA360D6BDDB8}" dt="2022-01-06T09:48:46.429" v="11429" actId="20577"/>
          <ac:spMkLst>
            <pc:docMk/>
            <pc:sldMk cId="1893460842" sldId="313"/>
            <ac:spMk id="2" creationId="{698C1F7E-1C2D-432B-8BFE-3AE943BF41F3}"/>
          </ac:spMkLst>
        </pc:spChg>
      </pc:sldChg>
      <pc:sldChg chg="addSp delSp modSp add mod modClrScheme chgLayout">
        <pc:chgData name="KEVIN MALAGOLI" userId="4753276f-5182-4cb6-86cf-6602de7c63db" providerId="ADAL" clId="{65965FDB-5137-44F4-8498-EA360D6BDDB8}" dt="2022-01-06T12:24:05.846" v="13569" actId="113"/>
        <pc:sldMkLst>
          <pc:docMk/>
          <pc:sldMk cId="3150269025" sldId="313"/>
        </pc:sldMkLst>
        <pc:spChg chg="mod ord">
          <ac:chgData name="KEVIN MALAGOLI" userId="4753276f-5182-4cb6-86cf-6602de7c63db" providerId="ADAL" clId="{65965FDB-5137-44F4-8498-EA360D6BDDB8}" dt="2022-01-06T11:53:02.392" v="12757" actId="700"/>
          <ac:spMkLst>
            <pc:docMk/>
            <pc:sldMk cId="3150269025" sldId="313"/>
            <ac:spMk id="2" creationId="{698C1F7E-1C2D-432B-8BFE-3AE943BF41F3}"/>
          </ac:spMkLst>
        </pc:spChg>
        <pc:spChg chg="del mod ord">
          <ac:chgData name="KEVIN MALAGOLI" userId="4753276f-5182-4cb6-86cf-6602de7c63db" providerId="ADAL" clId="{65965FDB-5137-44F4-8498-EA360D6BDDB8}" dt="2022-01-06T11:53:02.392" v="12757" actId="700"/>
          <ac:spMkLst>
            <pc:docMk/>
            <pc:sldMk cId="3150269025" sldId="313"/>
            <ac:spMk id="3" creationId="{7C7C3238-38EA-47D7-963E-711660AB5A2E}"/>
          </ac:spMkLst>
        </pc:spChg>
        <pc:spChg chg="del">
          <ac:chgData name="KEVIN MALAGOLI" userId="4753276f-5182-4cb6-86cf-6602de7c63db" providerId="ADAL" clId="{65965FDB-5137-44F4-8498-EA360D6BDDB8}" dt="2022-01-06T11:53:02.392" v="12757" actId="700"/>
          <ac:spMkLst>
            <pc:docMk/>
            <pc:sldMk cId="3150269025" sldId="313"/>
            <ac:spMk id="4" creationId="{AA21D1F8-D4E2-4297-A9A9-CA7FCC5BC6B9}"/>
          </ac:spMkLst>
        </pc:spChg>
        <pc:spChg chg="mod ord">
          <ac:chgData name="KEVIN MALAGOLI" userId="4753276f-5182-4cb6-86cf-6602de7c63db" providerId="ADAL" clId="{65965FDB-5137-44F4-8498-EA360D6BDDB8}" dt="2022-01-06T11:53:02.392" v="12757" actId="700"/>
          <ac:spMkLst>
            <pc:docMk/>
            <pc:sldMk cId="3150269025" sldId="313"/>
            <ac:spMk id="5" creationId="{72448A53-A213-43CE-9088-D7808CBDCF04}"/>
          </ac:spMkLst>
        </pc:spChg>
        <pc:spChg chg="add mod ord">
          <ac:chgData name="KEVIN MALAGOLI" userId="4753276f-5182-4cb6-86cf-6602de7c63db" providerId="ADAL" clId="{65965FDB-5137-44F4-8498-EA360D6BDDB8}" dt="2022-01-06T12:24:05.846" v="13569" actId="113"/>
          <ac:spMkLst>
            <pc:docMk/>
            <pc:sldMk cId="3150269025" sldId="313"/>
            <ac:spMk id="6" creationId="{B1A131EF-ACAE-4DB6-A783-4FDC1C694AB4}"/>
          </ac:spMkLst>
        </pc:spChg>
        <pc:spChg chg="add del mod">
          <ac:chgData name="KEVIN MALAGOLI" userId="4753276f-5182-4cb6-86cf-6602de7c63db" providerId="ADAL" clId="{65965FDB-5137-44F4-8498-EA360D6BDDB8}" dt="2022-01-06T12:22:12.487" v="13554"/>
          <ac:spMkLst>
            <pc:docMk/>
            <pc:sldMk cId="3150269025" sldId="313"/>
            <ac:spMk id="7" creationId="{82575B4F-9E00-49CC-851C-D32FA9CCE660}"/>
          </ac:spMkLst>
        </pc:spChg>
      </pc:sldChg>
      <pc:sldChg chg="modSp new mod">
        <pc:chgData name="KEVIN MALAGOLI" userId="4753276f-5182-4cb6-86cf-6602de7c63db" providerId="ADAL" clId="{65965FDB-5137-44F4-8498-EA360D6BDDB8}" dt="2022-01-06T13:08:28.641" v="13975" actId="27636"/>
        <pc:sldMkLst>
          <pc:docMk/>
          <pc:sldMk cId="623408924" sldId="314"/>
        </pc:sldMkLst>
        <pc:spChg chg="mod">
          <ac:chgData name="KEVIN MALAGOLI" userId="4753276f-5182-4cb6-86cf-6602de7c63db" providerId="ADAL" clId="{65965FDB-5137-44F4-8498-EA360D6BDDB8}" dt="2022-01-06T13:02:40.824" v="13932" actId="20577"/>
          <ac:spMkLst>
            <pc:docMk/>
            <pc:sldMk cId="623408924" sldId="314"/>
            <ac:spMk id="2" creationId="{EB038470-0235-4E2B-9DFA-1E231596679E}"/>
          </ac:spMkLst>
        </pc:spChg>
        <pc:spChg chg="mod">
          <ac:chgData name="KEVIN MALAGOLI" userId="4753276f-5182-4cb6-86cf-6602de7c63db" providerId="ADAL" clId="{65965FDB-5137-44F4-8498-EA360D6BDDB8}" dt="2022-01-06T13:08:28.641" v="13975" actId="27636"/>
          <ac:spMkLst>
            <pc:docMk/>
            <pc:sldMk cId="623408924" sldId="314"/>
            <ac:spMk id="3" creationId="{56BD8A46-8755-4C16-932B-6052A8933427}"/>
          </ac:spMkLst>
        </pc:spChg>
      </pc:sldChg>
      <pc:sldMasterChg chg="modSldLayout">
        <pc:chgData name="KEVIN MALAGOLI" userId="4753276f-5182-4cb6-86cf-6602de7c63db" providerId="ADAL" clId="{65965FDB-5137-44F4-8498-EA360D6BDDB8}" dt="2021-12-29T16:52:47.345" v="116"/>
        <pc:sldMasterMkLst>
          <pc:docMk/>
          <pc:sldMasterMk cId="2990233773" sldId="2147483661"/>
        </pc:sldMasterMkLst>
        <pc:sldLayoutChg chg="delSp">
          <pc:chgData name="KEVIN MALAGOLI" userId="4753276f-5182-4cb6-86cf-6602de7c63db" providerId="ADAL" clId="{65965FDB-5137-44F4-8498-EA360D6BDDB8}" dt="2021-12-29T16:52:47.345" v="116"/>
          <pc:sldLayoutMkLst>
            <pc:docMk/>
            <pc:sldMasterMk cId="2990233773" sldId="2147483661"/>
            <pc:sldLayoutMk cId="3072686288" sldId="2147483697"/>
          </pc:sldLayoutMkLst>
          <pc:cxnChg chg="del">
            <ac:chgData name="KEVIN MALAGOLI" userId="4753276f-5182-4cb6-86cf-6602de7c63db" providerId="ADAL" clId="{65965FDB-5137-44F4-8498-EA360D6BDDB8}" dt="2021-12-29T16:52:47.345" v="116"/>
            <ac:cxnSpMkLst>
              <pc:docMk/>
              <pc:sldMasterMk cId="2990233773" sldId="2147483661"/>
              <pc:sldLayoutMk cId="3072686288" sldId="2147483697"/>
              <ac:cxnSpMk id="9" creationId="{00000000-0000-0000-0000-000000000000}"/>
            </ac:cxnSpMkLst>
          </pc:cxnChg>
        </pc:sldLayoutChg>
      </pc:sldMasterChg>
    </pc:docChg>
  </pc:docChgLst>
</pc:chgInfo>
</file>

<file path=ppt/media/image1.png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09600" y="3600450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5806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09600" y="1388917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3939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248534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>
            <a:lvl1pPr marL="0" indent="0" algn="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631296C3-5030-452C-839E-CB421A13496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26862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09600" y="3600450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383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09600" y="1388917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757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63085" y="4406900"/>
            <a:ext cx="11228916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8558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09600" y="1388917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7824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609600" y="1388917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4247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609600" y="1388917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0585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21373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2234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09600" y="4752218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0632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8" name="Picture 7" descr="ing-modena copy.pn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03" y="6021288"/>
            <a:ext cx="1533291" cy="899495"/>
          </a:xfrm>
          <a:prstGeom prst="rect">
            <a:avLst/>
          </a:prstGeom>
        </p:spPr>
      </p:pic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90233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97" r:id="rId12"/>
    <p:sldLayoutId id="2147483660" r:id="rId13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ndroid.com/reference/android/app/Activity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 anchor="ctr">
            <a:normAutofit/>
          </a:bodyPr>
          <a:lstStyle/>
          <a:p>
            <a:r>
              <a:rPr lang="en-US" dirty="0"/>
              <a:t>Activity, Intent and UI design</a:t>
            </a:r>
          </a:p>
        </p:txBody>
      </p:sp>
      <p:sp>
        <p:nvSpPr>
          <p:cNvPr id="5" name="Sottotitolo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/>
          <a:p>
            <a:pPr algn="r"/>
            <a:r>
              <a:rPr lang="en-US" sz="2800" dirty="0" err="1"/>
              <a:t>Università</a:t>
            </a:r>
            <a:r>
              <a:rPr lang="en-US" sz="2800" dirty="0"/>
              <a:t> di Modena e Reggio Emilia</a:t>
            </a:r>
          </a:p>
          <a:p>
            <a:endParaRPr lang="en-US" dirty="0"/>
          </a:p>
          <a:p>
            <a:endParaRPr lang="it-IT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1FD56E2D-365B-48B0-A630-FD7F7E562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D2040F39-7941-49A4-B48D-F201B18B6351}" type="slidenum">
              <a:rPr lang="it-IT" smtClean="0"/>
              <a:pPr>
                <a:spcAft>
                  <a:spcPts val="600"/>
                </a:spcAft>
              </a:pPr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39994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0133D-FFEC-471C-9938-47E1DDC20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class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58297-C287-4C4C-871C-858683DA2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Activity class provide </a:t>
            </a:r>
            <a:r>
              <a:rPr lang="en-GB" dirty="0" err="1"/>
              <a:t>setContentView</a:t>
            </a:r>
            <a:r>
              <a:rPr lang="en-GB" dirty="0"/>
              <a:t> method which is use to present UI layout, Both the width and the height of the view are set by default to </a:t>
            </a:r>
            <a:r>
              <a:rPr lang="en-GB" dirty="0" err="1"/>
              <a:t>match_parent</a:t>
            </a:r>
            <a:r>
              <a:rPr lang="en-GB" dirty="0"/>
              <a:t> (full screen)</a:t>
            </a:r>
          </a:p>
          <a:p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public void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setContentView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(View view): </a:t>
            </a:r>
            <a:r>
              <a:rPr lang="en-GB" dirty="0"/>
              <a:t>Set the activity content to an explicit view. This view is placed directly into the activity's view hierarchy. If you create UI with java you must use this. </a:t>
            </a:r>
          </a:p>
          <a:p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public void 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setContentView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(int </a:t>
            </a:r>
            <a:r>
              <a:rPr lang="en-GB" dirty="0" err="1">
                <a:solidFill>
                  <a:srgbClr val="FF0000"/>
                </a:solidFill>
                <a:latin typeface="Consolas" panose="020B0609020204030204" pitchFamily="49" charset="0"/>
              </a:rPr>
              <a:t>layoutId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): </a:t>
            </a:r>
            <a:r>
              <a:rPr lang="en-GB" dirty="0"/>
              <a:t>Set the activity content from a layout resource. </a:t>
            </a:r>
            <a:r>
              <a:rPr lang="en-GB" dirty="0">
                <a:latin typeface="Consolas" panose="020B0609020204030204" pitchFamily="49" charset="0"/>
              </a:rPr>
              <a:t>Int</a:t>
            </a:r>
            <a:r>
              <a:rPr lang="en-GB" dirty="0"/>
              <a:t> is the resource id to be inflated, which can be accessed using R class (</a:t>
            </a:r>
            <a:r>
              <a:rPr lang="en-GB" dirty="0" err="1"/>
              <a:t>R.layout.ResourceId</a:t>
            </a:r>
            <a:r>
              <a:rPr lang="en-GB" dirty="0"/>
              <a:t>) </a:t>
            </a:r>
          </a:p>
          <a:p>
            <a:pPr lvl="1"/>
            <a:r>
              <a:rPr lang="en-GB" dirty="0" err="1">
                <a:latin typeface="Consolas" panose="020B0609020204030204" pitchFamily="49" charset="0"/>
              </a:rPr>
              <a:t>setContentView</a:t>
            </a:r>
            <a:r>
              <a:rPr lang="en-GB" dirty="0">
                <a:latin typeface="Consolas" panose="020B0609020204030204" pitchFamily="49" charset="0"/>
              </a:rPr>
              <a:t>(</a:t>
            </a:r>
            <a:r>
              <a:rPr lang="en-GB" dirty="0" err="1">
                <a:latin typeface="Consolas" panose="020B0609020204030204" pitchFamily="49" charset="0"/>
              </a:rPr>
              <a:t>R.layout.activity_main</a:t>
            </a:r>
            <a:r>
              <a:rPr lang="en-GB" dirty="0"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8FBAFB-3D8B-4E08-9659-57BE5BBF3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287363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538D5-DEE4-4EA8-9343-F35E1A1C5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class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98D61-0176-4551-B593-9D820DFA0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public T </a:t>
            </a:r>
            <a:r>
              <a:rPr lang="en-GB" dirty="0" err="1">
                <a:latin typeface="Consolas" panose="020B0609020204030204" pitchFamily="49" charset="0"/>
              </a:rPr>
              <a:t>findViewById</a:t>
            </a:r>
            <a:r>
              <a:rPr lang="en-GB" dirty="0">
                <a:latin typeface="Consolas" panose="020B0609020204030204" pitchFamily="49" charset="0"/>
              </a:rPr>
              <a:t> (int id)</a:t>
            </a: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/>
              <a:t>Activity and View class provide this </a:t>
            </a:r>
            <a:r>
              <a:rPr lang="en-GB" b="1" dirty="0"/>
              <a:t>generic method </a:t>
            </a:r>
            <a:r>
              <a:rPr lang="en-GB" dirty="0"/>
              <a:t>to allow the creation of View-subclass instances from a Resource id.</a:t>
            </a:r>
          </a:p>
          <a:p>
            <a:pPr marL="0" indent="0">
              <a:buNone/>
            </a:pPr>
            <a:r>
              <a:rPr lang="en-GB" dirty="0"/>
              <a:t>Depending on compiler support, explicit casting is necessary or not.</a:t>
            </a:r>
          </a:p>
          <a:p>
            <a:pPr lvl="1"/>
            <a:r>
              <a:rPr lang="en-GB" dirty="0" err="1">
                <a:latin typeface="Consolas" panose="020B0609020204030204" pitchFamily="49" charset="0"/>
              </a:rPr>
              <a:t>TextView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tvTitolo</a:t>
            </a:r>
            <a:r>
              <a:rPr lang="en-GB" dirty="0">
                <a:latin typeface="Consolas" panose="020B0609020204030204" pitchFamily="49" charset="0"/>
              </a:rPr>
              <a:t> = </a:t>
            </a:r>
            <a:r>
              <a:rPr lang="en-GB" dirty="0" err="1">
                <a:latin typeface="Consolas" panose="020B0609020204030204" pitchFamily="49" charset="0"/>
              </a:rPr>
              <a:t>findViewById</a:t>
            </a:r>
            <a:r>
              <a:rPr lang="en-GB" dirty="0">
                <a:latin typeface="Consolas" panose="020B0609020204030204" pitchFamily="49" charset="0"/>
              </a:rPr>
              <a:t>(</a:t>
            </a:r>
            <a:r>
              <a:rPr lang="en-GB" dirty="0" err="1">
                <a:latin typeface="Consolas" panose="020B0609020204030204" pitchFamily="49" charset="0"/>
              </a:rPr>
              <a:t>R.id.tv_titolo</a:t>
            </a:r>
            <a:r>
              <a:rPr lang="en-GB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505086-0352-4080-85D8-D4B4A0EF5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1919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0BD58-0D3D-4C92-9190-18E80718A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class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AA08BA-8675-4D70-A2DA-1CC9B757D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public void finish()</a:t>
            </a:r>
          </a:p>
          <a:p>
            <a:endParaRPr lang="en-GB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/>
              <a:t>Call this when your activity is done and should be closed.</a:t>
            </a:r>
          </a:p>
          <a:p>
            <a:pPr marL="0" indent="0">
              <a:buNone/>
            </a:pPr>
            <a:r>
              <a:rPr lang="en-GB" dirty="0"/>
              <a:t>The </a:t>
            </a:r>
            <a:r>
              <a:rPr lang="en-GB" dirty="0" err="1"/>
              <a:t>ActivityResult</a:t>
            </a:r>
            <a:r>
              <a:rPr lang="en-GB" dirty="0"/>
              <a:t> is propagated back to whoever launched you via </a:t>
            </a:r>
            <a:r>
              <a:rPr lang="en-GB" dirty="0" err="1"/>
              <a:t>onActivityResult</a:t>
            </a:r>
            <a:r>
              <a:rPr lang="en-GB" dirty="0"/>
              <a:t>().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D9518B-432B-46BE-A205-FF067813C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31885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6FC8D-B0FD-4911-AD78-2DBA4219B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Managing activity lifecycle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7841525-7E2F-4E66-9FF2-A23C6947648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Developer can modify and manage activity lifecycle using 6 methods, which are called by the system at every state transition</a:t>
            </a:r>
          </a:p>
          <a:p>
            <a:r>
              <a:rPr lang="en-GB" b="1" dirty="0">
                <a:solidFill>
                  <a:srgbClr val="202124"/>
                </a:solidFill>
                <a:effectLst/>
              </a:rPr>
              <a:t>If you override this methods you must call through to the superclass implementation.</a:t>
            </a:r>
            <a:endParaRPr lang="en-GB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AF23F7-3039-4C3C-8DE7-9C7959824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13</a:t>
            </a:fld>
            <a:endParaRPr lang="it-IT" dirty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7A351F36-D6ED-43B2-9BBC-EE91878834D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7600" y="2122040"/>
            <a:ext cx="5384800" cy="3482283"/>
          </a:xfrm>
        </p:spPr>
      </p:pic>
    </p:spTree>
    <p:extLst>
      <p:ext uri="{BB962C8B-B14F-4D97-AF65-F5344CB8AC3E}">
        <p14:creationId xmlns:p14="http://schemas.microsoft.com/office/powerpoint/2010/main" val="22398834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CD583-8635-47D8-8E50-BD5EE2102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onCreate</a:t>
            </a:r>
            <a:r>
              <a:rPr lang="en-GB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E7A96-0991-49B4-8846-FFB4E468FD2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This method is </a:t>
            </a:r>
            <a:r>
              <a:rPr lang="en-GB" b="1" dirty="0"/>
              <a:t>required.</a:t>
            </a:r>
          </a:p>
          <a:p>
            <a:r>
              <a:rPr lang="en-GB" dirty="0"/>
              <a:t>Called when the activity is first create, it enters in the </a:t>
            </a:r>
            <a:r>
              <a:rPr lang="en-GB" i="1" dirty="0"/>
              <a:t>created state</a:t>
            </a:r>
            <a:r>
              <a:rPr lang="en-GB" dirty="0"/>
              <a:t>. </a:t>
            </a:r>
          </a:p>
          <a:p>
            <a:r>
              <a:rPr lang="en-GB" b="1" dirty="0"/>
              <a:t>In this method you setup activity, that should happen only once in entire activity lifecycle</a:t>
            </a:r>
          </a:p>
          <a:p>
            <a:r>
              <a:rPr lang="en-GB" dirty="0"/>
              <a:t>You can manage only views which are included in layout set with </a:t>
            </a:r>
            <a:r>
              <a:rPr lang="en-GB" dirty="0" err="1"/>
              <a:t>setContentView</a:t>
            </a:r>
            <a:endParaRPr lang="en-GB" dirty="0"/>
          </a:p>
          <a:p>
            <a:r>
              <a:rPr lang="en-GB" dirty="0"/>
              <a:t>If Activity was already create </a:t>
            </a:r>
            <a:r>
              <a:rPr lang="en-GB" dirty="0" err="1">
                <a:latin typeface="Consolas" panose="020B0609020204030204" pitchFamily="49" charset="0"/>
              </a:rPr>
              <a:t>savedInstanceState</a:t>
            </a:r>
            <a:r>
              <a:rPr lang="en-GB" dirty="0"/>
              <a:t> contains previous information stored by activity, otherwise is </a:t>
            </a:r>
            <a:r>
              <a:rPr lang="en-GB" dirty="0">
                <a:latin typeface="Consolas" panose="020B0609020204030204" pitchFamily="49" charset="0"/>
              </a:rPr>
              <a:t>null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43DE6F-9A3D-41DE-B285-150DFA16B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14</a:t>
            </a:fld>
            <a:endParaRPr lang="it-IT" dirty="0"/>
          </a:p>
        </p:txBody>
      </p:sp>
      <p:pic>
        <p:nvPicPr>
          <p:cNvPr id="9" name="Picture 2" descr="State diagram for an Android Activity Lifecycle.">
            <a:extLst>
              <a:ext uri="{FF2B5EF4-FFF2-40B4-BE49-F238E27FC236}">
                <a16:creationId xmlns:a16="http://schemas.microsoft.com/office/drawing/2014/main" id="{02213E1E-1D24-4179-9238-BFD2367D434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005" y="1600200"/>
            <a:ext cx="3501989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79486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AAB8A-680F-4FF7-A583-DB426F37A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onStart</a:t>
            </a:r>
            <a:r>
              <a:rPr lang="en-GB" dirty="0"/>
              <a:t>()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1343DA-454E-405A-8C6A-13A20945F50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/>
              <a:t>When the activity enters the </a:t>
            </a:r>
            <a:r>
              <a:rPr lang="en-GB" i="1" dirty="0"/>
              <a:t>Started state</a:t>
            </a:r>
            <a:r>
              <a:rPr lang="en-GB" dirty="0"/>
              <a:t>, the system invokes this method</a:t>
            </a:r>
          </a:p>
          <a:p>
            <a:r>
              <a:rPr lang="en-GB" b="1" dirty="0" err="1"/>
              <a:t>onStart</a:t>
            </a:r>
            <a:r>
              <a:rPr lang="en-GB" b="1" dirty="0"/>
              <a:t>() call makes the activity visible to the user</a:t>
            </a:r>
            <a:r>
              <a:rPr lang="en-GB" dirty="0"/>
              <a:t> but it isn't already interactive</a:t>
            </a:r>
          </a:p>
          <a:p>
            <a:r>
              <a:rPr lang="en-GB" dirty="0"/>
              <a:t>Called after </a:t>
            </a:r>
            <a:r>
              <a:rPr lang="en-GB" dirty="0" err="1"/>
              <a:t>onCreate</a:t>
            </a:r>
            <a:r>
              <a:rPr lang="en-GB" dirty="0"/>
              <a:t>() or </a:t>
            </a:r>
            <a:r>
              <a:rPr lang="en-GB" dirty="0" err="1"/>
              <a:t>onRestart</a:t>
            </a:r>
            <a:r>
              <a:rPr lang="en-GB" dirty="0"/>
              <a:t>() when the activity had been stopper, but is now again displayed to the user</a:t>
            </a:r>
          </a:p>
          <a:p>
            <a:r>
              <a:rPr lang="en-GB" dirty="0"/>
              <a:t>Once the execution of </a:t>
            </a:r>
            <a:r>
              <a:rPr lang="en-GB" dirty="0" err="1"/>
              <a:t>onStart</a:t>
            </a:r>
            <a:r>
              <a:rPr lang="en-GB" dirty="0"/>
              <a:t>() finishes, activity enters in </a:t>
            </a:r>
            <a:r>
              <a:rPr lang="en-GB" i="1" dirty="0"/>
              <a:t>Resume state </a:t>
            </a:r>
            <a:r>
              <a:rPr lang="en-GB" dirty="0"/>
              <a:t>and system invokes </a:t>
            </a:r>
            <a:r>
              <a:rPr lang="en-GB" dirty="0" err="1"/>
              <a:t>onResume</a:t>
            </a:r>
            <a:r>
              <a:rPr lang="en-GB" dirty="0"/>
              <a:t>()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05CEB6-EC27-4714-8CD0-C362A4150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15</a:t>
            </a:fld>
            <a:endParaRPr lang="it-IT" dirty="0"/>
          </a:p>
        </p:txBody>
      </p:sp>
      <p:pic>
        <p:nvPicPr>
          <p:cNvPr id="14" name="Picture 2" descr="State diagram for an Android Activity Lifecycle.">
            <a:extLst>
              <a:ext uri="{FF2B5EF4-FFF2-40B4-BE49-F238E27FC236}">
                <a16:creationId xmlns:a16="http://schemas.microsoft.com/office/drawing/2014/main" id="{718C8859-7E69-4334-93EA-D546DE69ECC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005" y="1600200"/>
            <a:ext cx="3501989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60698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B6669-988A-4E89-8A8B-D40819E23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onResume</a:t>
            </a:r>
            <a:r>
              <a:rPr lang="en-GB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9061A-03AD-463D-AD10-CAD7EF436FF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When the activity enters the </a:t>
            </a:r>
            <a:r>
              <a:rPr lang="en-GB" i="1" dirty="0"/>
              <a:t>Resumed state</a:t>
            </a:r>
            <a:r>
              <a:rPr lang="en-GB" dirty="0"/>
              <a:t>, it comes to the foreground, and then the system invokes </a:t>
            </a:r>
            <a:r>
              <a:rPr lang="en-GB" dirty="0" err="1"/>
              <a:t>onResume</a:t>
            </a:r>
            <a:r>
              <a:rPr lang="en-GB" dirty="0"/>
              <a:t>(). This is the state in which the app interacts with the user.</a:t>
            </a:r>
          </a:p>
          <a:p>
            <a:r>
              <a:rPr lang="en-GB" dirty="0"/>
              <a:t>The app stays in this state until something happens to take focus away from the app, in which case activity enters the </a:t>
            </a:r>
            <a:r>
              <a:rPr lang="en-GB" i="1" dirty="0"/>
              <a:t>Paused state, </a:t>
            </a:r>
            <a:r>
              <a:rPr lang="en-GB" dirty="0"/>
              <a:t>and system invokes </a:t>
            </a:r>
            <a:r>
              <a:rPr lang="en-GB" dirty="0" err="1"/>
              <a:t>onPause</a:t>
            </a:r>
            <a:r>
              <a:rPr lang="en-GB" dirty="0"/>
              <a:t>()</a:t>
            </a:r>
          </a:p>
          <a:p>
            <a:r>
              <a:rPr lang="en-GB" dirty="0"/>
              <a:t>If the activity returns to the Resumed state from the Paused state, the system once again calls </a:t>
            </a:r>
            <a:r>
              <a:rPr lang="en-GB" dirty="0" err="1"/>
              <a:t>onResume</a:t>
            </a:r>
            <a:r>
              <a:rPr lang="en-GB" dirty="0"/>
              <a:t>()</a:t>
            </a:r>
          </a:p>
          <a:p>
            <a:r>
              <a:rPr lang="en-GB" dirty="0"/>
              <a:t>In this method you should implement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060780-B4E3-4297-9DC0-0144E3C66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16</a:t>
            </a:fld>
            <a:endParaRPr lang="it-IT" dirty="0"/>
          </a:p>
        </p:txBody>
      </p:sp>
      <p:pic>
        <p:nvPicPr>
          <p:cNvPr id="6" name="Picture 2" descr="State diagram for an Android Activity Lifecycle.">
            <a:extLst>
              <a:ext uri="{FF2B5EF4-FFF2-40B4-BE49-F238E27FC236}">
                <a16:creationId xmlns:a16="http://schemas.microsoft.com/office/drawing/2014/main" id="{C90BE76E-5A0C-42A3-A868-66F5F2827D5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005" y="1600200"/>
            <a:ext cx="3501989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36451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B7915-68D8-4CAC-8C5D-D2CE0D68C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onPause</a:t>
            </a:r>
            <a:r>
              <a:rPr lang="en-GB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5637B8-77C7-4904-B3D8-8978A15D74D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GB" sz="2400" dirty="0"/>
              <a:t>Called as part of the activity lifecycle when the user no longer actively interacts with the activity, but it is still visible on screen.</a:t>
            </a:r>
          </a:p>
          <a:p>
            <a:r>
              <a:rPr lang="en-GB" sz="2400" b="1" dirty="0"/>
              <a:t>Use </a:t>
            </a:r>
            <a:r>
              <a:rPr lang="en-GB" sz="2400" b="1" dirty="0" err="1"/>
              <a:t>onPause</a:t>
            </a:r>
            <a:r>
              <a:rPr lang="en-GB" sz="2400" b="1" dirty="0"/>
              <a:t>() to pause operations and release system resources that should not continue while activity in in paused state, NOT use </a:t>
            </a:r>
            <a:r>
              <a:rPr lang="en-GB" sz="2400" b="1" dirty="0" err="1"/>
              <a:t>onPause</a:t>
            </a:r>
            <a:r>
              <a:rPr lang="en-GB" sz="2400" b="1" dirty="0"/>
              <a:t> to save user data or do  other "heavy" operation, such as database-transaction.</a:t>
            </a:r>
          </a:p>
          <a:p>
            <a:r>
              <a:rPr lang="en-GB" sz="2400" dirty="0"/>
              <a:t>At the end of execution Activity remains in paused state until activity resumes or become completely invisible.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FDF09B-1A9B-4522-A197-7928AEE0D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17</a:t>
            </a:fld>
            <a:endParaRPr lang="it-IT" dirty="0"/>
          </a:p>
        </p:txBody>
      </p:sp>
      <p:pic>
        <p:nvPicPr>
          <p:cNvPr id="6" name="Picture 2" descr="State diagram for an Android Activity Lifecycle.">
            <a:extLst>
              <a:ext uri="{FF2B5EF4-FFF2-40B4-BE49-F238E27FC236}">
                <a16:creationId xmlns:a16="http://schemas.microsoft.com/office/drawing/2014/main" id="{C2652EF3-9A51-4208-A473-043D14663C1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005" y="1600200"/>
            <a:ext cx="3501989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91110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5B7B6-E21D-457A-81C7-B65F2C5A3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onStop</a:t>
            </a:r>
            <a:r>
              <a:rPr lang="en-GB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2F7AF-0BDC-439C-BA14-275EA5FCE79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Called when you are no longer visible to the user, and enters in </a:t>
            </a:r>
            <a:r>
              <a:rPr lang="en-GB" i="1" dirty="0"/>
              <a:t>Stopped state</a:t>
            </a:r>
            <a:r>
              <a:rPr lang="en-GB" dirty="0"/>
              <a:t>. </a:t>
            </a:r>
          </a:p>
          <a:p>
            <a:r>
              <a:rPr lang="en-GB" b="1" dirty="0"/>
              <a:t>This is a good place to </a:t>
            </a:r>
            <a:r>
              <a:rPr lang="en-GB" b="1" i="0" dirty="0">
                <a:solidFill>
                  <a:srgbClr val="202124"/>
                </a:solidFill>
                <a:effectLst/>
              </a:rPr>
              <a:t>release resources that are not needed while the app is not visible to the user such us </a:t>
            </a:r>
            <a:r>
              <a:rPr lang="en-GB" b="1" dirty="0"/>
              <a:t>stop refreshing UI, running animations and other visual things.</a:t>
            </a:r>
          </a:p>
          <a:p>
            <a:r>
              <a:rPr lang="en-GB" b="1" dirty="0"/>
              <a:t>You can use </a:t>
            </a:r>
            <a:r>
              <a:rPr lang="en-GB" b="1" dirty="0" err="1"/>
              <a:t>onStop</a:t>
            </a:r>
            <a:r>
              <a:rPr lang="en-GB" b="1" dirty="0"/>
              <a:t>() to perform CPU-intensive operations, such us save information to a database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39C4EE-2819-42C1-A6E8-A719E434E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18</a:t>
            </a:fld>
            <a:endParaRPr lang="it-IT" dirty="0"/>
          </a:p>
        </p:txBody>
      </p:sp>
      <p:pic>
        <p:nvPicPr>
          <p:cNvPr id="6" name="Picture 2" descr="State diagram for an Android Activity Lifecycle.">
            <a:extLst>
              <a:ext uri="{FF2B5EF4-FFF2-40B4-BE49-F238E27FC236}">
                <a16:creationId xmlns:a16="http://schemas.microsoft.com/office/drawing/2014/main" id="{A8F7B979-ED8F-46ED-BFE1-98A66F417FB7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005" y="1600200"/>
            <a:ext cx="3501989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48685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D5E01-FAE7-418A-B732-A2F730D9E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onRestart</a:t>
            </a:r>
            <a:r>
              <a:rPr lang="en-GB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A794B-6886-46F1-8FCE-B52ED063A95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Called after </a:t>
            </a:r>
            <a:r>
              <a:rPr lang="en-GB" dirty="0" err="1"/>
              <a:t>onStop</a:t>
            </a:r>
            <a:r>
              <a:rPr lang="en-GB" dirty="0"/>
              <a:t>() when the currently activity is being re-displayed to the user.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B9DF69-8531-4AA2-99B0-246C69EA1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19</a:t>
            </a:fld>
            <a:endParaRPr lang="it-IT" dirty="0"/>
          </a:p>
        </p:txBody>
      </p:sp>
      <p:pic>
        <p:nvPicPr>
          <p:cNvPr id="6" name="Picture 2" descr="State diagram for an Android Activity Lifecycle.">
            <a:extLst>
              <a:ext uri="{FF2B5EF4-FFF2-40B4-BE49-F238E27FC236}">
                <a16:creationId xmlns:a16="http://schemas.microsoft.com/office/drawing/2014/main" id="{5C4C2682-9C7F-4809-9CAB-1C3E716DA819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005" y="1600200"/>
            <a:ext cx="3501989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9867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47AC6B3-E88C-4454-9088-D967C79B0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Application life-</a:t>
            </a:r>
            <a:r>
              <a:rPr lang="it-IT" dirty="0" err="1"/>
              <a:t>cycle</a:t>
            </a:r>
            <a:r>
              <a:rPr lang="it-IT" dirty="0"/>
              <a:t> and </a:t>
            </a:r>
            <a:r>
              <a:rPr lang="it-IT" dirty="0" err="1"/>
              <a:t>priority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C419C53-9EEA-43D6-8B56-F6B5C3E40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it-IT" dirty="0"/>
              <a:t>Apps </a:t>
            </a:r>
            <a:r>
              <a:rPr lang="en-GB" dirty="0"/>
              <a:t>have</a:t>
            </a:r>
            <a:r>
              <a:rPr lang="it-IT" dirty="0"/>
              <a:t> limited control over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lyfe-cycle</a:t>
            </a:r>
            <a:r>
              <a:rPr lang="it-IT" dirty="0"/>
              <a:t>.</a:t>
            </a:r>
          </a:p>
          <a:p>
            <a:pPr marL="0" indent="0">
              <a:buNone/>
            </a:pPr>
            <a:r>
              <a:rPr lang="it-IT" dirty="0"/>
              <a:t>E</a:t>
            </a:r>
            <a:r>
              <a:rPr lang="en-US" dirty="0"/>
              <a:t>very Android application runs in its own Linux process</a:t>
            </a:r>
            <a:r>
              <a:rPr lang="it-IT" dirty="0"/>
              <a:t>. </a:t>
            </a:r>
          </a:p>
          <a:p>
            <a:pPr marL="0" indent="0">
              <a:buNone/>
            </a:pPr>
            <a:r>
              <a:rPr lang="it-IT" dirty="0"/>
              <a:t>Memory and </a:t>
            </a:r>
            <a:r>
              <a:rPr lang="en-GB" dirty="0"/>
              <a:t>process</a:t>
            </a:r>
            <a:r>
              <a:rPr lang="it-IT" dirty="0"/>
              <a:t> management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handled</a:t>
            </a:r>
            <a:r>
              <a:rPr lang="it-IT" dirty="0"/>
              <a:t> by ART. Android </a:t>
            </a:r>
            <a:r>
              <a:rPr lang="it-IT" dirty="0" err="1"/>
              <a:t>assigns</a:t>
            </a:r>
            <a:r>
              <a:rPr lang="it-IT" dirty="0"/>
              <a:t> </a:t>
            </a:r>
            <a:r>
              <a:rPr lang="it-IT" dirty="0" err="1"/>
              <a:t>resources</a:t>
            </a:r>
            <a:r>
              <a:rPr lang="it-IT" dirty="0"/>
              <a:t> and </a:t>
            </a:r>
            <a:r>
              <a:rPr lang="it-IT" dirty="0" err="1"/>
              <a:t>determines</a:t>
            </a:r>
            <a:r>
              <a:rPr lang="it-IT" dirty="0"/>
              <a:t>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processes</a:t>
            </a:r>
            <a:r>
              <a:rPr lang="it-IT" dirty="0"/>
              <a:t> </a:t>
            </a:r>
            <a:r>
              <a:rPr lang="it-IT" dirty="0" err="1"/>
              <a:t>should</a:t>
            </a:r>
            <a:r>
              <a:rPr lang="it-IT" dirty="0"/>
              <a:t> be </a:t>
            </a:r>
            <a:r>
              <a:rPr lang="it-IT" dirty="0" err="1"/>
              <a:t>killed</a:t>
            </a:r>
            <a:r>
              <a:rPr lang="it-IT" dirty="0"/>
              <a:t> on the </a:t>
            </a:r>
            <a:r>
              <a:rPr lang="it-IT" dirty="0" err="1"/>
              <a:t>basis</a:t>
            </a:r>
            <a:r>
              <a:rPr lang="it-IT" dirty="0"/>
              <a:t> of </a:t>
            </a:r>
            <a:r>
              <a:rPr lang="it-IT" dirty="0" err="1">
                <a:solidFill>
                  <a:srgbClr val="FF0000"/>
                </a:solidFill>
              </a:rPr>
              <a:t>process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priority</a:t>
            </a:r>
            <a:r>
              <a:rPr lang="it-IT" dirty="0"/>
              <a:t>: </a:t>
            </a:r>
          </a:p>
          <a:p>
            <a:r>
              <a:rPr lang="it-IT" dirty="0">
                <a:solidFill>
                  <a:srgbClr val="FF0000"/>
                </a:solidFill>
              </a:rPr>
              <a:t>Active </a:t>
            </a:r>
            <a:r>
              <a:rPr lang="it-IT" dirty="0" err="1">
                <a:solidFill>
                  <a:srgbClr val="FF0000"/>
                </a:solidFill>
              </a:rPr>
              <a:t>process</a:t>
            </a:r>
            <a:r>
              <a:rPr lang="it-IT" dirty="0">
                <a:solidFill>
                  <a:srgbClr val="FF0000"/>
                </a:solidFill>
              </a:rPr>
              <a:t> (Top </a:t>
            </a:r>
            <a:r>
              <a:rPr lang="it-IT" dirty="0" err="1">
                <a:solidFill>
                  <a:srgbClr val="FF0000"/>
                </a:solidFill>
              </a:rPr>
              <a:t>Priority</a:t>
            </a:r>
            <a:r>
              <a:rPr lang="it-IT" dirty="0">
                <a:solidFill>
                  <a:srgbClr val="FF0000"/>
                </a:solidFill>
              </a:rPr>
              <a:t>):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active</a:t>
            </a:r>
            <a:r>
              <a:rPr lang="it-IT" dirty="0"/>
              <a:t> </a:t>
            </a:r>
            <a:r>
              <a:rPr lang="it-IT" dirty="0" err="1"/>
              <a:t>components</a:t>
            </a:r>
            <a:r>
              <a:rPr lang="it-IT" dirty="0"/>
              <a:t>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interacting</a:t>
            </a:r>
            <a:r>
              <a:rPr lang="it-IT" dirty="0"/>
              <a:t> with user (e.g. user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typing</a:t>
            </a:r>
            <a:r>
              <a:rPr lang="it-IT" dirty="0"/>
              <a:t> in a </a:t>
            </a:r>
            <a:r>
              <a:rPr lang="it-IT" dirty="0" err="1"/>
              <a:t>search</a:t>
            </a:r>
            <a:r>
              <a:rPr lang="it-IT" dirty="0"/>
              <a:t> box)</a:t>
            </a:r>
          </a:p>
          <a:p>
            <a:r>
              <a:rPr lang="it-IT" dirty="0" err="1">
                <a:solidFill>
                  <a:srgbClr val="FF0000"/>
                </a:solidFill>
              </a:rPr>
              <a:t>Visible</a:t>
            </a:r>
            <a:r>
              <a:rPr lang="it-IT" dirty="0">
                <a:solidFill>
                  <a:srgbClr val="FF0000"/>
                </a:solidFill>
              </a:rPr>
              <a:t> </a:t>
            </a:r>
            <a:r>
              <a:rPr lang="it-IT" dirty="0" err="1">
                <a:solidFill>
                  <a:srgbClr val="FF0000"/>
                </a:solidFill>
              </a:rPr>
              <a:t>process</a:t>
            </a:r>
            <a:r>
              <a:rPr lang="it-IT" dirty="0">
                <a:solidFill>
                  <a:srgbClr val="FF0000"/>
                </a:solidFill>
              </a:rPr>
              <a:t> (High </a:t>
            </a:r>
            <a:r>
              <a:rPr lang="it-IT" dirty="0" err="1">
                <a:solidFill>
                  <a:srgbClr val="FF0000"/>
                </a:solidFill>
              </a:rPr>
              <a:t>Priority</a:t>
            </a:r>
            <a:r>
              <a:rPr lang="it-IT" dirty="0">
                <a:solidFill>
                  <a:srgbClr val="FF0000"/>
                </a:solidFill>
              </a:rPr>
              <a:t>): </a:t>
            </a:r>
            <a:r>
              <a:rPr lang="it-IT" dirty="0" err="1"/>
              <a:t>visible</a:t>
            </a:r>
            <a:r>
              <a:rPr lang="it-IT" dirty="0"/>
              <a:t>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inactive</a:t>
            </a:r>
            <a:r>
              <a:rPr lang="it-IT" dirty="0"/>
              <a:t> </a:t>
            </a:r>
            <a:r>
              <a:rPr lang="it-IT" dirty="0" err="1"/>
              <a:t>components</a:t>
            </a:r>
            <a:r>
              <a:rPr lang="it-IT" dirty="0"/>
              <a:t> (e.g. an activities </a:t>
            </a:r>
            <a:r>
              <a:rPr lang="it-IT" dirty="0" err="1"/>
              <a:t>partial</a:t>
            </a:r>
            <a:r>
              <a:rPr lang="it-IT" dirty="0"/>
              <a:t> </a:t>
            </a:r>
            <a:r>
              <a:rPr lang="it-IT" dirty="0" err="1"/>
              <a:t>obscured</a:t>
            </a:r>
            <a:r>
              <a:rPr lang="it-IT" dirty="0"/>
              <a:t> by a pop up </a:t>
            </a:r>
            <a:r>
              <a:rPr lang="it-IT" dirty="0" err="1"/>
              <a:t>element</a:t>
            </a:r>
            <a:r>
              <a:rPr lang="it-IT" dirty="0"/>
              <a:t>)</a:t>
            </a:r>
          </a:p>
          <a:p>
            <a:r>
              <a:rPr lang="it-IT" dirty="0" err="1">
                <a:solidFill>
                  <a:srgbClr val="FF0000"/>
                </a:solidFill>
              </a:rPr>
              <a:t>Started</a:t>
            </a:r>
            <a:r>
              <a:rPr lang="it-IT" dirty="0">
                <a:solidFill>
                  <a:srgbClr val="FF0000"/>
                </a:solidFill>
              </a:rPr>
              <a:t> background service </a:t>
            </a:r>
            <a:r>
              <a:rPr lang="it-IT" dirty="0" err="1">
                <a:solidFill>
                  <a:srgbClr val="FF0000"/>
                </a:solidFill>
              </a:rPr>
              <a:t>process</a:t>
            </a:r>
            <a:r>
              <a:rPr lang="it-IT" dirty="0">
                <a:solidFill>
                  <a:srgbClr val="FF0000"/>
                </a:solidFill>
              </a:rPr>
              <a:t> (Medium </a:t>
            </a:r>
            <a:r>
              <a:rPr lang="it-IT" dirty="0" err="1">
                <a:solidFill>
                  <a:srgbClr val="FF0000"/>
                </a:solidFill>
              </a:rPr>
              <a:t>priority</a:t>
            </a:r>
            <a:r>
              <a:rPr lang="it-IT" dirty="0">
                <a:solidFill>
                  <a:srgbClr val="FF0000"/>
                </a:solidFill>
              </a:rPr>
              <a:t>): </a:t>
            </a:r>
            <a:r>
              <a:rPr lang="it-IT" dirty="0"/>
              <a:t>hosting </a:t>
            </a:r>
            <a:r>
              <a:rPr lang="it-IT" dirty="0" err="1"/>
              <a:t>backgroud</a:t>
            </a:r>
            <a:r>
              <a:rPr lang="it-IT" dirty="0"/>
              <a:t> services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started</a:t>
            </a:r>
            <a:r>
              <a:rPr lang="it-IT" dirty="0"/>
              <a:t> </a:t>
            </a:r>
          </a:p>
          <a:p>
            <a:r>
              <a:rPr lang="it-IT" dirty="0">
                <a:solidFill>
                  <a:srgbClr val="FF0000"/>
                </a:solidFill>
              </a:rPr>
              <a:t>Background </a:t>
            </a:r>
            <a:r>
              <a:rPr lang="it-IT" dirty="0" err="1">
                <a:solidFill>
                  <a:srgbClr val="FF0000"/>
                </a:solidFill>
              </a:rPr>
              <a:t>process</a:t>
            </a:r>
            <a:r>
              <a:rPr lang="it-IT" dirty="0">
                <a:solidFill>
                  <a:srgbClr val="FF0000"/>
                </a:solidFill>
              </a:rPr>
              <a:t> (Low </a:t>
            </a:r>
            <a:r>
              <a:rPr lang="it-IT" dirty="0" err="1">
                <a:solidFill>
                  <a:srgbClr val="FF0000"/>
                </a:solidFill>
              </a:rPr>
              <a:t>Priority</a:t>
            </a:r>
            <a:r>
              <a:rPr lang="it-IT" dirty="0">
                <a:solidFill>
                  <a:srgbClr val="FF0000"/>
                </a:solidFill>
              </a:rPr>
              <a:t>): </a:t>
            </a:r>
            <a:r>
              <a:rPr lang="it-IT" dirty="0"/>
              <a:t>hosting activities </a:t>
            </a:r>
            <a:r>
              <a:rPr lang="it-IT" dirty="0" err="1"/>
              <a:t>wthat</a:t>
            </a:r>
            <a:r>
              <a:rPr lang="it-IT" dirty="0"/>
              <a:t> </a:t>
            </a:r>
            <a:r>
              <a:rPr lang="it-IT" dirty="0" err="1"/>
              <a:t>aren’t</a:t>
            </a:r>
            <a:r>
              <a:rPr lang="it-IT" dirty="0"/>
              <a:t> </a:t>
            </a:r>
            <a:r>
              <a:rPr lang="it-IT" dirty="0" err="1"/>
              <a:t>visible</a:t>
            </a:r>
            <a:r>
              <a:rPr lang="it-IT" dirty="0"/>
              <a:t> and </a:t>
            </a:r>
            <a:r>
              <a:rPr lang="it-IT" dirty="0" err="1"/>
              <a:t>don’t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running services (e.g. </a:t>
            </a:r>
            <a:r>
              <a:rPr lang="it-IT" dirty="0" err="1"/>
              <a:t>when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tap</a:t>
            </a:r>
            <a:r>
              <a:rPr lang="it-IT" dirty="0"/>
              <a:t> home screen or </a:t>
            </a:r>
            <a:r>
              <a:rPr lang="it-IT" dirty="0" err="1"/>
              <a:t>recent</a:t>
            </a:r>
            <a:r>
              <a:rPr lang="it-IT" dirty="0"/>
              <a:t> </a:t>
            </a:r>
            <a:r>
              <a:rPr lang="it-IT" dirty="0" err="1"/>
              <a:t>applications</a:t>
            </a:r>
            <a:r>
              <a:rPr lang="it-IT" dirty="0"/>
              <a:t> </a:t>
            </a:r>
            <a:r>
              <a:rPr lang="it-IT" dirty="0" err="1"/>
              <a:t>button</a:t>
            </a:r>
            <a:r>
              <a:rPr lang="it-IT" dirty="0"/>
              <a:t>, activity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running go in background)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DA66314-0731-4F76-9A8A-8AAEEA011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28518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9D307-B017-4A18-B7CF-AF077EB3C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onDestroy</a:t>
            </a:r>
            <a:r>
              <a:rPr lang="en-GB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27647-B303-40EF-B71C-56427D55C35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/>
              <a:t>Is called before the activity is destroyed and enters </a:t>
            </a:r>
            <a:r>
              <a:rPr lang="en-GB" i="1" dirty="0"/>
              <a:t>Destroyed state, </a:t>
            </a:r>
            <a:r>
              <a:rPr lang="en-GB" dirty="0"/>
              <a:t>system invokes this method because:</a:t>
            </a:r>
          </a:p>
          <a:p>
            <a:pPr lvl="1"/>
            <a:r>
              <a:rPr lang="en-GB" dirty="0"/>
              <a:t>The activity is finishing (user dismissing activity or finish() being called)</a:t>
            </a:r>
          </a:p>
          <a:p>
            <a:pPr lvl="1"/>
            <a:r>
              <a:rPr lang="en-GB" dirty="0"/>
              <a:t>System is temporarily destroying activity ( such us in device rotation)</a:t>
            </a:r>
          </a:p>
          <a:p>
            <a:r>
              <a:rPr lang="en-GB" b="1" dirty="0"/>
              <a:t>This method is usually implemented to free resources like threads that are associated with an activity, so that a destroyed activity does not leave such things around while the rest of its application is still running.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A9B2B-2E5E-4CBD-AA29-657B6E711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20</a:t>
            </a:fld>
            <a:endParaRPr lang="it-IT" dirty="0"/>
          </a:p>
        </p:txBody>
      </p:sp>
      <p:pic>
        <p:nvPicPr>
          <p:cNvPr id="6" name="Picture 2" descr="State diagram for an Android Activity Lifecycle.">
            <a:extLst>
              <a:ext uri="{FF2B5EF4-FFF2-40B4-BE49-F238E27FC236}">
                <a16:creationId xmlns:a16="http://schemas.microsoft.com/office/drawing/2014/main" id="{1429A90E-10AF-420C-B4E0-5866624835E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005" y="1600200"/>
            <a:ext cx="3501989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17513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C1F7E-1C2D-432B-8BFE-3AE943BF4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Saving and restoring UI state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A131EF-ACAE-4DB6-A783-4FDC1C694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There are 2 scenario in which activity is destroyed by the system:</a:t>
            </a:r>
          </a:p>
          <a:p>
            <a:r>
              <a:rPr lang="en-GB" dirty="0"/>
              <a:t>User press back button, this action represent a </a:t>
            </a:r>
            <a:r>
              <a:rPr lang="en-GB" dirty="0">
                <a:latin typeface="Consolas" panose="020B0609020204030204" pitchFamily="49" charset="0"/>
              </a:rPr>
              <a:t>finish() </a:t>
            </a:r>
            <a:r>
              <a:rPr lang="en-GB" dirty="0"/>
              <a:t>call</a:t>
            </a:r>
          </a:p>
          <a:p>
            <a:r>
              <a:rPr lang="en-GB" dirty="0"/>
              <a:t>System destroyed activity which isn't in foreground to preserve resources</a:t>
            </a:r>
          </a:p>
          <a:p>
            <a:pPr marL="0" indent="0">
              <a:buNone/>
            </a:pPr>
            <a:r>
              <a:rPr lang="en-GB" dirty="0"/>
              <a:t>In the </a:t>
            </a:r>
            <a:r>
              <a:rPr lang="en-GB" dirty="0">
                <a:solidFill>
                  <a:srgbClr val="FF0000"/>
                </a:solidFill>
              </a:rPr>
              <a:t>first scenario</a:t>
            </a:r>
            <a:r>
              <a:rPr lang="en-GB" dirty="0"/>
              <a:t>, you not have to do anything because user's expectation corresponding to the system behaviour.</a:t>
            </a:r>
          </a:p>
          <a:p>
            <a:pPr marL="0" indent="0">
              <a:buNone/>
            </a:pPr>
            <a:r>
              <a:rPr lang="en-GB" dirty="0"/>
              <a:t>In the </a:t>
            </a:r>
            <a:r>
              <a:rPr lang="en-GB" dirty="0">
                <a:solidFill>
                  <a:srgbClr val="FF0000"/>
                </a:solidFill>
              </a:rPr>
              <a:t>second scenario</a:t>
            </a:r>
            <a:r>
              <a:rPr lang="en-GB" dirty="0"/>
              <a:t>, if the user want to navigate back to the activity the system create a new instance of that activity using a set of saved data that describes the state of the activity when it was destroyed.</a:t>
            </a:r>
          </a:p>
          <a:p>
            <a:pPr marL="0" indent="0">
              <a:buNone/>
            </a:pPr>
            <a:r>
              <a:rPr lang="en-GB" b="0" i="0" dirty="0">
                <a:solidFill>
                  <a:srgbClr val="202124"/>
                </a:solidFill>
                <a:effectLst/>
              </a:rPr>
              <a:t>The saved data that the system uses to restore the previous state is called the </a:t>
            </a:r>
            <a:r>
              <a:rPr lang="en-GB" b="0" i="1" dirty="0">
                <a:solidFill>
                  <a:srgbClr val="202124"/>
                </a:solidFill>
                <a:effectLst/>
              </a:rPr>
              <a:t>instance state</a:t>
            </a:r>
            <a:r>
              <a:rPr lang="en-GB" b="0" i="0" dirty="0">
                <a:solidFill>
                  <a:srgbClr val="202124"/>
                </a:solidFill>
                <a:effectLst/>
              </a:rPr>
              <a:t> and is a collection of key-value pairs stored in a </a:t>
            </a:r>
            <a:r>
              <a:rPr lang="en-GB" b="1" i="0" dirty="0">
                <a:effectLst/>
                <a:latin typeface="Consolas" panose="020B0609020204030204" pitchFamily="49" charset="0"/>
              </a:rPr>
              <a:t>Bundle </a:t>
            </a:r>
            <a:r>
              <a:rPr lang="en-GB" dirty="0"/>
              <a:t>object.</a:t>
            </a:r>
          </a:p>
          <a:p>
            <a:pPr marL="0" indent="0">
              <a:buNone/>
            </a:pPr>
            <a:r>
              <a:rPr lang="en-GB" b="1" dirty="0"/>
              <a:t>By default, the system uses the Bundle instance state to save information about each View object in your activity layout. </a:t>
            </a:r>
            <a:r>
              <a:rPr lang="en-GB" dirty="0"/>
              <a:t>However, your activity might have more state information that you'd like to restore, such as member variables that track the user's progress in the activity.</a:t>
            </a: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448A53-A213-43CE-9088-D7808CBDC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502690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38470-0235-4E2B-9DFA-1E2315966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Parcelable</a:t>
            </a:r>
            <a:r>
              <a:rPr lang="en-GB" dirty="0"/>
              <a:t> and Bundle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D8A46-8755-4C16-932B-6052A8933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>
                <a:solidFill>
                  <a:srgbClr val="202124"/>
                </a:solidFill>
              </a:rPr>
              <a:t>Are </a:t>
            </a:r>
            <a:r>
              <a:rPr lang="en-GB" b="0" i="0" dirty="0">
                <a:solidFill>
                  <a:srgbClr val="202124"/>
                </a:solidFill>
                <a:effectLst/>
              </a:rPr>
              <a:t>intended to be used across process boundaries such us with IPC transactions,  between activities with intents or to store state across configuration changes. </a:t>
            </a:r>
          </a:p>
          <a:p>
            <a:r>
              <a:rPr lang="en-GB" dirty="0" err="1">
                <a:solidFill>
                  <a:srgbClr val="202124"/>
                </a:solidFill>
                <a:latin typeface="Consolas" panose="020B0609020204030204" pitchFamily="49" charset="0"/>
              </a:rPr>
              <a:t>Parcelable</a:t>
            </a:r>
            <a:r>
              <a:rPr lang="en-GB" dirty="0">
                <a:solidFill>
                  <a:srgbClr val="202124"/>
                </a:solidFill>
              </a:rPr>
              <a:t> is an interface for classes whose instances can be written to and restored from a </a:t>
            </a:r>
            <a:r>
              <a:rPr lang="en-GB" dirty="0">
                <a:solidFill>
                  <a:srgbClr val="202124"/>
                </a:solidFill>
                <a:latin typeface="Consolas" panose="020B0609020204030204" pitchFamily="49" charset="0"/>
              </a:rPr>
              <a:t>Parcel</a:t>
            </a:r>
            <a:r>
              <a:rPr lang="en-GB" dirty="0">
                <a:solidFill>
                  <a:srgbClr val="202124"/>
                </a:solidFill>
              </a:rPr>
              <a:t> (</a:t>
            </a:r>
            <a:r>
              <a:rPr lang="en-GB" b="0" i="0" dirty="0">
                <a:solidFill>
                  <a:srgbClr val="202124"/>
                </a:solidFill>
                <a:effectLst/>
              </a:rPr>
              <a:t>Container for a message (data and object references) that can be sent using IPC.</a:t>
            </a:r>
            <a:r>
              <a:rPr lang="en-GB" dirty="0">
                <a:solidFill>
                  <a:srgbClr val="202124"/>
                </a:solidFill>
              </a:rPr>
              <a:t>)</a:t>
            </a:r>
            <a:endParaRPr lang="en-GB" b="0" i="0" dirty="0">
              <a:solidFill>
                <a:srgbClr val="202124"/>
              </a:solidFill>
              <a:effectLst/>
            </a:endParaRPr>
          </a:p>
          <a:p>
            <a:r>
              <a:rPr lang="en-GB" b="1" dirty="0">
                <a:solidFill>
                  <a:srgbClr val="202124"/>
                </a:solidFill>
                <a:latin typeface="Consolas" panose="020B0609020204030204" pitchFamily="49" charset="0"/>
              </a:rPr>
              <a:t>Bundle </a:t>
            </a:r>
            <a:r>
              <a:rPr lang="en-GB" dirty="0">
                <a:solidFill>
                  <a:srgbClr val="202124"/>
                </a:solidFill>
              </a:rPr>
              <a:t>is a mapping String key-</a:t>
            </a:r>
            <a:r>
              <a:rPr lang="en-GB" dirty="0" err="1">
                <a:solidFill>
                  <a:srgbClr val="202124"/>
                </a:solidFill>
              </a:rPr>
              <a:t>Parcellable</a:t>
            </a:r>
            <a:r>
              <a:rPr lang="en-GB" dirty="0">
                <a:solidFill>
                  <a:srgbClr val="202124"/>
                </a:solidFill>
              </a:rPr>
              <a:t> values</a:t>
            </a:r>
          </a:p>
          <a:p>
            <a:r>
              <a:rPr lang="en-GB" dirty="0">
                <a:solidFill>
                  <a:srgbClr val="202124"/>
                </a:solidFill>
              </a:rPr>
              <a:t>Bundle class provide getters and put methos which allow you to pick-up and to insert primitive data type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FBBF12-4AED-4DEC-BEBB-A4FA761CE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234089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59097-8135-41BD-BA86-0B517D4D9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onSaveInstanceState</a:t>
            </a:r>
            <a:r>
              <a:rPr lang="en-GB" dirty="0"/>
              <a:t>(Bundle)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63BAF-356D-465B-94A8-F9E2866F2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protected void </a:t>
            </a:r>
            <a:r>
              <a:rPr lang="en-GB" dirty="0" err="1">
                <a:latin typeface="Consolas" panose="020B0609020204030204" pitchFamily="49" charset="0"/>
              </a:rPr>
              <a:t>onSaveInstanceState</a:t>
            </a:r>
            <a:r>
              <a:rPr lang="en-GB" dirty="0">
                <a:latin typeface="Consolas" panose="020B0609020204030204" pitchFamily="49" charset="0"/>
              </a:rPr>
              <a:t> (Bundle </a:t>
            </a:r>
            <a:r>
              <a:rPr lang="en-GB" dirty="0" err="1">
                <a:latin typeface="Consolas" panose="020B0609020204030204" pitchFamily="49" charset="0"/>
              </a:rPr>
              <a:t>outState</a:t>
            </a:r>
            <a:r>
              <a:rPr lang="en-GB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Called to retrieve per-instance state from an activity before being killed so that the state can be restored in </a:t>
            </a:r>
            <a:r>
              <a:rPr lang="en-GB" dirty="0" err="1"/>
              <a:t>onCreate</a:t>
            </a:r>
            <a:r>
              <a:rPr lang="en-GB" dirty="0"/>
              <a:t>() or </a:t>
            </a:r>
            <a:r>
              <a:rPr lang="en-GB" dirty="0" err="1"/>
              <a:t>onRestoredInstatnceState</a:t>
            </a:r>
            <a:r>
              <a:rPr lang="en-GB" dirty="0"/>
              <a:t>(). Is different from </a:t>
            </a:r>
            <a:r>
              <a:rPr lang="en-GB" dirty="0" err="1"/>
              <a:t>onPause</a:t>
            </a:r>
            <a:r>
              <a:rPr lang="en-GB" dirty="0"/>
              <a:t>() and </a:t>
            </a:r>
            <a:r>
              <a:rPr lang="en-GB" dirty="0" err="1"/>
              <a:t>onStop</a:t>
            </a:r>
            <a:r>
              <a:rPr lang="en-GB" dirty="0"/>
              <a:t>(). </a:t>
            </a:r>
          </a:p>
          <a:p>
            <a:pPr marL="0" indent="0">
              <a:buNone/>
            </a:pPr>
            <a:r>
              <a:rPr lang="en-GB" dirty="0"/>
              <a:t>The </a:t>
            </a:r>
            <a:r>
              <a:rPr lang="en-GB" b="1" dirty="0"/>
              <a:t>default implementation </a:t>
            </a:r>
            <a:r>
              <a:rPr lang="en-GB" dirty="0"/>
              <a:t>takes care of most of the UI per-instance state for you by calling </a:t>
            </a:r>
            <a:r>
              <a:rPr lang="en-GB" dirty="0" err="1"/>
              <a:t>View.onSaveInstanceState</a:t>
            </a:r>
            <a:r>
              <a:rPr lang="en-GB" dirty="0"/>
              <a:t>() on each view in the hierarchy that has an id, and by saving the id of the currently focused view  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B2E515-81E3-4A9E-BAF9-E536F3FB5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40376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B4131-D010-48FE-B5C4-5C6ABDB1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onRestoreInstanceState</a:t>
            </a:r>
            <a:r>
              <a:rPr lang="en-GB" dirty="0"/>
              <a:t>(Bundle)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E597D-9C4B-4353-B83E-75F2285064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protected void </a:t>
            </a:r>
            <a:r>
              <a:rPr lang="en-GB" dirty="0" err="1">
                <a:latin typeface="Consolas" panose="020B0609020204030204" pitchFamily="49" charset="0"/>
              </a:rPr>
              <a:t>onRestoreInstanceState</a:t>
            </a:r>
            <a:r>
              <a:rPr lang="en-GB" dirty="0">
                <a:latin typeface="Consolas" panose="020B0609020204030204" pitchFamily="49" charset="0"/>
              </a:rPr>
              <a:t> (Bundle </a:t>
            </a:r>
            <a:r>
              <a:rPr lang="en-GB" dirty="0" err="1">
                <a:latin typeface="Consolas" panose="020B0609020204030204" pitchFamily="49" charset="0"/>
              </a:rPr>
              <a:t>savedInstanceState</a:t>
            </a:r>
            <a:r>
              <a:rPr lang="en-GB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</a:endParaRPr>
          </a:p>
          <a:p>
            <a:r>
              <a:rPr lang="en-GB" dirty="0"/>
              <a:t>This method is called after </a:t>
            </a:r>
            <a:r>
              <a:rPr lang="en-GB" dirty="0" err="1"/>
              <a:t>onStart</a:t>
            </a:r>
            <a:r>
              <a:rPr lang="en-GB" dirty="0"/>
              <a:t>() when the activity is being re-initialized from a previously saved state, given her in </a:t>
            </a:r>
            <a:r>
              <a:rPr lang="en-GB" dirty="0" err="1">
                <a:latin typeface="Consolas" panose="020B0609020204030204" pitchFamily="49" charset="0"/>
              </a:rPr>
              <a:t>savedInstanceState</a:t>
            </a:r>
            <a:r>
              <a:rPr lang="en-GB" dirty="0">
                <a:latin typeface="Consolas" panose="020B0609020204030204" pitchFamily="49" charset="0"/>
              </a:rPr>
              <a:t>.</a:t>
            </a:r>
          </a:p>
          <a:p>
            <a:r>
              <a:rPr lang="en-GB" b="0" i="0" dirty="0">
                <a:solidFill>
                  <a:srgbClr val="202124"/>
                </a:solidFill>
                <a:effectLst/>
              </a:rPr>
              <a:t>The </a:t>
            </a:r>
            <a:r>
              <a:rPr lang="en-GB" b="1" i="0" dirty="0">
                <a:solidFill>
                  <a:srgbClr val="202124"/>
                </a:solidFill>
                <a:effectLst/>
              </a:rPr>
              <a:t>default implementation </a:t>
            </a:r>
            <a:r>
              <a:rPr lang="en-GB" b="0" i="0" dirty="0">
                <a:solidFill>
                  <a:srgbClr val="202124"/>
                </a:solidFill>
                <a:effectLst/>
              </a:rPr>
              <a:t>of this method performs a restore of any view state that had previously been frozen by </a:t>
            </a:r>
            <a:r>
              <a:rPr lang="en-GB" b="0" i="0" dirty="0" err="1">
                <a:solidFill>
                  <a:srgbClr val="202124"/>
                </a:solidFill>
                <a:effectLst/>
              </a:rPr>
              <a:t>onSavedInstanceState</a:t>
            </a:r>
            <a:r>
              <a:rPr lang="en-GB" b="0" i="0" dirty="0">
                <a:solidFill>
                  <a:srgbClr val="202124"/>
                </a:solidFill>
                <a:effectLst/>
              </a:rPr>
              <a:t>()</a:t>
            </a:r>
          </a:p>
          <a:p>
            <a:r>
              <a:rPr lang="en-GB" dirty="0"/>
              <a:t>This method is called only when recreating an activity;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FF9D47-29A6-45BA-B77E-BEC929ECB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205792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DFB9-2937-4739-A0ED-BDC095A0E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AppCompatActivity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95B8DA0-246A-42CC-890D-F33571A56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AppCompatActivity</a:t>
            </a:r>
            <a:r>
              <a:rPr lang="en-GB" dirty="0"/>
              <a:t> is a Activity sub-class , it provides backward compatibility for features added to </a:t>
            </a:r>
            <a:r>
              <a:rPr lang="en-GB" dirty="0" err="1"/>
              <a:t>te</a:t>
            </a:r>
            <a:r>
              <a:rPr lang="en-GB" dirty="0"/>
              <a:t> Activity class in each new platform release (wish to use some of the newer platform features on older Android devices). </a:t>
            </a:r>
          </a:p>
          <a:p>
            <a:r>
              <a:rPr lang="en-GB" dirty="0"/>
              <a:t>Some of these backported features include:</a:t>
            </a:r>
          </a:p>
          <a:p>
            <a:pPr lvl="1"/>
            <a:r>
              <a:rPr lang="en-GB" dirty="0"/>
              <a:t>Using the action bar, including action items, navigation modes</a:t>
            </a:r>
          </a:p>
          <a:p>
            <a:pPr lvl="1"/>
            <a:r>
              <a:rPr lang="en-GB" dirty="0">
                <a:solidFill>
                  <a:srgbClr val="202124"/>
                </a:solidFill>
              </a:rPr>
              <a:t>B</a:t>
            </a:r>
            <a:r>
              <a:rPr lang="en-GB" b="0" i="0" dirty="0">
                <a:solidFill>
                  <a:srgbClr val="202124"/>
                </a:solidFill>
                <a:effectLst/>
              </a:rPr>
              <a:t>uilt-in switching between light and dark themes </a:t>
            </a:r>
          </a:p>
          <a:p>
            <a:pPr lvl="1"/>
            <a:r>
              <a:rPr lang="en-GB" dirty="0">
                <a:solidFill>
                  <a:srgbClr val="202124"/>
                </a:solidFill>
              </a:rPr>
              <a:t>Integration with </a:t>
            </a:r>
            <a:r>
              <a:rPr lang="en-GB" dirty="0" err="1">
                <a:solidFill>
                  <a:srgbClr val="202124"/>
                </a:solidFill>
              </a:rPr>
              <a:t>DrawerLayout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E504A1-3C10-4172-BFF9-6319301EB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100343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C1FE1-C6C3-448A-B780-3772EC2F0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creation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94A4C-0CC6-4539-8971-C3AD39A2F5D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Every activities, to be used, must have  an associated </a:t>
            </a:r>
            <a:r>
              <a:rPr lang="en-GB" dirty="0">
                <a:latin typeface="Consolas" panose="020B0609020204030204" pitchFamily="49" charset="0"/>
              </a:rPr>
              <a:t>&lt;activity&gt; </a:t>
            </a:r>
            <a:r>
              <a:rPr lang="en-GB" dirty="0"/>
              <a:t>tag in AndroidManifest.xml</a:t>
            </a:r>
          </a:p>
          <a:p>
            <a:r>
              <a:rPr lang="en-GB" dirty="0"/>
              <a:t>Android Studio takes care to do this for you</a:t>
            </a:r>
          </a:p>
          <a:p>
            <a:r>
              <a:rPr lang="en-GB" dirty="0"/>
              <a:t>Right click on destination activity code package -&gt; new -&gt; activity -&gt; choose  activity type</a:t>
            </a:r>
          </a:p>
          <a:p>
            <a:r>
              <a:rPr lang="en-GB" dirty="0"/>
              <a:t>You must choose:</a:t>
            </a:r>
          </a:p>
          <a:p>
            <a:pPr lvl="1"/>
            <a:r>
              <a:rPr lang="en-GB" dirty="0"/>
              <a:t>Activity name </a:t>
            </a:r>
          </a:p>
          <a:p>
            <a:pPr lvl="1"/>
            <a:r>
              <a:rPr lang="en-GB" dirty="0"/>
              <a:t>Associated layout file</a:t>
            </a:r>
          </a:p>
          <a:p>
            <a:pPr lvl="1"/>
            <a:r>
              <a:rPr lang="en-GB" dirty="0"/>
              <a:t>Destination package</a:t>
            </a:r>
          </a:p>
          <a:p>
            <a:pPr lvl="1"/>
            <a:r>
              <a:rPr lang="en-GB" dirty="0"/>
              <a:t>Source language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034DFF8-8558-4534-9678-657FB01AF39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7600" y="1915081"/>
            <a:ext cx="5384800" cy="3896201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02E506-9350-433A-B1BB-D6CE31CFE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196207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AA1BF-955A-4B13-B920-17BF36343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C2CA5-1CC7-4A8C-9F34-D31749A07C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1CF77E-052E-408E-BB9D-9EF4E2ECC46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299B8-6166-4A70-B8F3-6742EC2BD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454202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B1DA6-7A76-4C40-AD38-DD975F3F4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Starting Activities and Getting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B804F-BB58-4D68-B83D-BAE89668153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2DC8BF-6FE7-4016-AC2B-FB4A1794DD4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6502CB-CC0F-4FDD-B2B8-13A8F2C9A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434901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06FB81-AE11-451A-9D0D-7DD5A52469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User </a:t>
            </a:r>
            <a:r>
              <a:rPr lang="it-IT" dirty="0" err="1"/>
              <a:t>interface</a:t>
            </a:r>
            <a:r>
              <a:rPr lang="it-IT" dirty="0"/>
              <a:t> design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A98DA99-E9C7-46C5-9817-3019B2339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80396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Application core components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E8BC2F5-302E-4C97-82A7-705D04ABCB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App is composed by several elements, bounded in Android Manifest (which describe each of them and how they interact)</a:t>
            </a:r>
          </a:p>
          <a:p>
            <a:r>
              <a:rPr lang="en-US" dirty="0">
                <a:solidFill>
                  <a:srgbClr val="FF0000"/>
                </a:solidFill>
              </a:rPr>
              <a:t>Activities: </a:t>
            </a:r>
            <a:r>
              <a:rPr lang="en-US" dirty="0"/>
              <a:t>app presentation layer. The app’s UI is built around activities, which use </a:t>
            </a:r>
            <a:r>
              <a:rPr lang="en-US" i="1" dirty="0"/>
              <a:t>Views</a:t>
            </a:r>
            <a:r>
              <a:rPr lang="en-US" dirty="0"/>
              <a:t> and </a:t>
            </a:r>
            <a:r>
              <a:rPr lang="en-US" i="1" dirty="0"/>
              <a:t>Fragments</a:t>
            </a:r>
            <a:r>
              <a:rPr lang="en-US" dirty="0"/>
              <a:t> to display info and interact with user</a:t>
            </a:r>
          </a:p>
          <a:p>
            <a:r>
              <a:rPr lang="en-US" dirty="0">
                <a:solidFill>
                  <a:srgbClr val="FF0000"/>
                </a:solidFill>
              </a:rPr>
              <a:t>Services: </a:t>
            </a:r>
            <a:r>
              <a:rPr lang="en-US" dirty="0"/>
              <a:t>run without UI (update data, trigger notifications…)</a:t>
            </a:r>
          </a:p>
          <a:p>
            <a:r>
              <a:rPr lang="en-US" dirty="0">
                <a:solidFill>
                  <a:srgbClr val="FF0000"/>
                </a:solidFill>
              </a:rPr>
              <a:t>Broadcast receivers: </a:t>
            </a:r>
            <a:r>
              <a:rPr lang="en-US" dirty="0"/>
              <a:t>used to configure app to listen only Intents that math your specifications</a:t>
            </a:r>
          </a:p>
          <a:p>
            <a:r>
              <a:rPr lang="en-US" dirty="0">
                <a:solidFill>
                  <a:srgbClr val="FF0000"/>
                </a:solidFill>
              </a:rPr>
              <a:t>Content providers: </a:t>
            </a:r>
            <a:r>
              <a:rPr lang="en-US" dirty="0"/>
              <a:t>used to share data across application boundaries</a:t>
            </a:r>
          </a:p>
          <a:p>
            <a:r>
              <a:rPr lang="en-US" dirty="0">
                <a:solidFill>
                  <a:srgbClr val="FF0000"/>
                </a:solidFill>
              </a:rPr>
              <a:t>Intents: </a:t>
            </a:r>
            <a:r>
              <a:rPr lang="en-US" dirty="0"/>
              <a:t>inter and intra application  way to exchange massages, you can start Activities, Services… </a:t>
            </a:r>
          </a:p>
          <a:p>
            <a:r>
              <a:rPr lang="en-US" dirty="0">
                <a:solidFill>
                  <a:srgbClr val="FF0000"/>
                </a:solidFill>
              </a:rPr>
              <a:t>Notifications: </a:t>
            </a:r>
            <a:r>
              <a:rPr lang="en-US" dirty="0"/>
              <a:t>used to alert user to application events without interrupting current Activity</a:t>
            </a: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CE491277-20F1-46D6-9B43-FE203ECD7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D2040F39-7941-49A4-B48D-F201B18B6351}" type="slidenum">
              <a:rPr lang="it-IT" smtClean="0"/>
              <a:pPr>
                <a:spcAft>
                  <a:spcPts val="600"/>
                </a:spcAft>
              </a:pPr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52982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A256AA-DCDA-4B9A-95C0-B19EB6C9F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Intro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97E740B-1892-496C-8BE4-3D560E3E4D0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User interface is everything that the user can see and interact with.</a:t>
            </a:r>
          </a:p>
          <a:p>
            <a:r>
              <a:rPr lang="en-US" dirty="0"/>
              <a:t>In android you can create UI in Java or Kotlin code or using XML resources, </a:t>
            </a:r>
            <a:r>
              <a:rPr lang="en-US" b="1" dirty="0"/>
              <a:t>is best practice using second mode to guarantee separation of domain code from UI code</a:t>
            </a:r>
          </a:p>
          <a:p>
            <a:r>
              <a:rPr lang="en-US" dirty="0"/>
              <a:t>Android provides a variety of pre-built UI components such as structured layout objects and UI controls that allow you to build the graphical user interface for your app. </a:t>
            </a:r>
          </a:p>
          <a:p>
            <a:r>
              <a:rPr lang="en-US" dirty="0"/>
              <a:t>Android also provides other UI modules for special interfaces such as dialogs, notifications, and menus.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037B476-FC68-4BBC-8D74-6CACA4DE0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30</a:t>
            </a:fld>
            <a:endParaRPr lang="it-IT" dirty="0"/>
          </a:p>
        </p:txBody>
      </p:sp>
      <p:pic>
        <p:nvPicPr>
          <p:cNvPr id="12" name="Segnaposto contenuto 11">
            <a:extLst>
              <a:ext uri="{FF2B5EF4-FFF2-40B4-BE49-F238E27FC236}">
                <a16:creationId xmlns:a16="http://schemas.microsoft.com/office/drawing/2014/main" id="{85618288-1069-4348-9AED-ADF21EBE59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99212" y="2334419"/>
            <a:ext cx="4981575" cy="3057525"/>
          </a:xfrm>
        </p:spPr>
      </p:pic>
    </p:spTree>
    <p:extLst>
      <p:ext uri="{BB962C8B-B14F-4D97-AF65-F5344CB8AC3E}">
        <p14:creationId xmlns:p14="http://schemas.microsoft.com/office/powerpoint/2010/main" val="1503105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16DB0E-D6D1-4A7B-A3EB-71A08AA53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View</a:t>
            </a:r>
            <a:r>
              <a:rPr lang="it-IT" dirty="0"/>
              <a:t> </a:t>
            </a:r>
            <a:r>
              <a:rPr lang="it-IT" dirty="0" err="1"/>
              <a:t>hierarchy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7960B88-7ED2-41D7-BCC3-0AC476BB50C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dirty="0" err="1"/>
              <a:t>All</a:t>
            </a:r>
            <a:r>
              <a:rPr lang="it-IT" dirty="0"/>
              <a:t> UI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built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View</a:t>
            </a:r>
            <a:r>
              <a:rPr lang="it-IT" dirty="0"/>
              <a:t> </a:t>
            </a:r>
            <a:r>
              <a:rPr lang="it-IT" dirty="0" err="1"/>
              <a:t>hierarchy</a:t>
            </a:r>
            <a:r>
              <a:rPr lang="it-IT" dirty="0"/>
              <a:t>,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structured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b="1" dirty="0"/>
              <a:t>composite pattern</a:t>
            </a:r>
          </a:p>
          <a:p>
            <a:r>
              <a:rPr lang="en-US" dirty="0" err="1">
                <a:solidFill>
                  <a:srgbClr val="FF0000"/>
                </a:solidFill>
              </a:rPr>
              <a:t>ViewGroup</a:t>
            </a:r>
            <a:r>
              <a:rPr lang="en-US" dirty="0">
                <a:solidFill>
                  <a:srgbClr val="FF0000"/>
                </a:solidFill>
              </a:rPr>
              <a:t>:</a:t>
            </a:r>
            <a:r>
              <a:rPr lang="en-US" dirty="0"/>
              <a:t> is an invisible container that defines the layout structure for View and other </a:t>
            </a:r>
            <a:r>
              <a:rPr lang="en-US" dirty="0" err="1"/>
              <a:t>ViewGroup</a:t>
            </a:r>
            <a:r>
              <a:rPr lang="en-US" dirty="0"/>
              <a:t> objects, are usually called </a:t>
            </a:r>
            <a:r>
              <a:rPr lang="en-US" dirty="0">
                <a:solidFill>
                  <a:srgbClr val="FF0000"/>
                </a:solidFill>
              </a:rPr>
              <a:t>"layouts" </a:t>
            </a:r>
          </a:p>
          <a:p>
            <a:r>
              <a:rPr lang="it-IT" dirty="0" err="1">
                <a:solidFill>
                  <a:srgbClr val="FF0000"/>
                </a:solidFill>
              </a:rPr>
              <a:t>View</a:t>
            </a:r>
            <a:r>
              <a:rPr lang="it-IT" dirty="0">
                <a:solidFill>
                  <a:srgbClr val="FF0000"/>
                </a:solidFill>
              </a:rPr>
              <a:t>:</a:t>
            </a:r>
            <a:r>
              <a:rPr lang="it-IT" dirty="0"/>
              <a:t> </a:t>
            </a:r>
            <a:r>
              <a:rPr lang="it-IT" dirty="0" err="1"/>
              <a:t>represent</a:t>
            </a:r>
            <a:r>
              <a:rPr lang="it-IT" dirty="0"/>
              <a:t> </a:t>
            </a:r>
            <a:r>
              <a:rPr lang="it-IT" dirty="0" err="1"/>
              <a:t>individual</a:t>
            </a:r>
            <a:r>
              <a:rPr lang="it-IT" dirty="0"/>
              <a:t> UI </a:t>
            </a:r>
            <a:r>
              <a:rPr lang="it-IT" dirty="0" err="1"/>
              <a:t>elements</a:t>
            </a:r>
            <a:r>
              <a:rPr lang="it-IT" dirty="0"/>
              <a:t> (e.g. Button, </a:t>
            </a:r>
            <a:r>
              <a:rPr lang="it-IT" dirty="0" err="1"/>
              <a:t>TextView</a:t>
            </a:r>
            <a:r>
              <a:rPr lang="it-IT" dirty="0"/>
              <a:t>), are </a:t>
            </a:r>
            <a:r>
              <a:rPr lang="it-IT" dirty="0" err="1"/>
              <a:t>usually</a:t>
            </a:r>
            <a:r>
              <a:rPr lang="it-IT" dirty="0"/>
              <a:t> </a:t>
            </a:r>
            <a:r>
              <a:rPr lang="it-IT" dirty="0" err="1"/>
              <a:t>called</a:t>
            </a:r>
            <a:r>
              <a:rPr lang="it-IT" dirty="0"/>
              <a:t> </a:t>
            </a:r>
            <a:r>
              <a:rPr lang="it-IT" dirty="0">
                <a:solidFill>
                  <a:srgbClr val="FF0000"/>
                </a:solidFill>
              </a:rPr>
              <a:t>"widgets"</a:t>
            </a:r>
          </a:p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2ED2310-FE41-4C25-B3E2-CAFA8E0B0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31</a:t>
            </a:fld>
            <a:endParaRPr lang="it-IT" dirty="0"/>
          </a:p>
        </p:txBody>
      </p:sp>
      <p:pic>
        <p:nvPicPr>
          <p:cNvPr id="19" name="Segnaposto contenuto 18">
            <a:extLst>
              <a:ext uri="{FF2B5EF4-FFF2-40B4-BE49-F238E27FC236}">
                <a16:creationId xmlns:a16="http://schemas.microsoft.com/office/drawing/2014/main" id="{201F577D-E90E-4509-96C3-7F02519F958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7600" y="2530540"/>
            <a:ext cx="5384800" cy="2665282"/>
          </a:xfrm>
        </p:spPr>
      </p:pic>
    </p:spTree>
    <p:extLst>
      <p:ext uri="{BB962C8B-B14F-4D97-AF65-F5344CB8AC3E}">
        <p14:creationId xmlns:p14="http://schemas.microsoft.com/office/powerpoint/2010/main" val="9661023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6008A7-2840-4555-AD38-2D4782631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ViewGroup</a:t>
            </a:r>
            <a:endParaRPr lang="it-IT" dirty="0"/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A194673-A283-49E3-9183-88962F07CD1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0" i="0" dirty="0">
                <a:solidFill>
                  <a:srgbClr val="202124"/>
                </a:solidFill>
                <a:effectLst/>
              </a:rPr>
              <a:t>The </a:t>
            </a:r>
            <a:r>
              <a:rPr lang="en-US" b="0" i="0" dirty="0" err="1">
                <a:solidFill>
                  <a:srgbClr val="202124"/>
                </a:solidFill>
                <a:effectLst/>
              </a:rPr>
              <a:t>ViewGroup</a:t>
            </a:r>
            <a:r>
              <a:rPr lang="en-US" b="0" i="0" dirty="0">
                <a:solidFill>
                  <a:srgbClr val="202124"/>
                </a:solidFill>
                <a:effectLst/>
              </a:rPr>
              <a:t> is the base class for layouts and views containers</a:t>
            </a:r>
          </a:p>
          <a:p>
            <a:r>
              <a:rPr lang="en-US" dirty="0">
                <a:solidFill>
                  <a:srgbClr val="202124"/>
                </a:solidFill>
              </a:rPr>
              <a:t>Every subclass of </a:t>
            </a:r>
            <a:r>
              <a:rPr lang="en-US" dirty="0" err="1">
                <a:solidFill>
                  <a:srgbClr val="202124"/>
                </a:solidFill>
              </a:rPr>
              <a:t>ViewGroup</a:t>
            </a:r>
            <a:r>
              <a:rPr lang="en-US" dirty="0">
                <a:solidFill>
                  <a:srgbClr val="202124"/>
                </a:solidFill>
              </a:rPr>
              <a:t> provides </a:t>
            </a:r>
            <a:r>
              <a:rPr lang="en-US" b="0" i="0" dirty="0">
                <a:solidFill>
                  <a:srgbClr val="202124"/>
                </a:solidFill>
                <a:effectLst/>
              </a:rPr>
              <a:t>a different layout structure</a:t>
            </a:r>
          </a:p>
          <a:p>
            <a:r>
              <a:rPr lang="en-US" dirty="0">
                <a:solidFill>
                  <a:srgbClr val="202124"/>
                </a:solidFill>
              </a:rPr>
              <a:t>Most important layouts are:</a:t>
            </a:r>
          </a:p>
          <a:p>
            <a:pPr lvl="1"/>
            <a:r>
              <a:rPr lang="en-US" dirty="0" err="1">
                <a:solidFill>
                  <a:srgbClr val="202124"/>
                </a:solidFill>
              </a:rPr>
              <a:t>ConstraintLayout</a:t>
            </a:r>
            <a:endParaRPr lang="en-US" dirty="0">
              <a:solidFill>
                <a:srgbClr val="202124"/>
              </a:solidFill>
            </a:endParaRPr>
          </a:p>
          <a:p>
            <a:pPr lvl="1"/>
            <a:r>
              <a:rPr lang="en-US" dirty="0" err="1">
                <a:solidFill>
                  <a:srgbClr val="202124"/>
                </a:solidFill>
              </a:rPr>
              <a:t>LinearLayout</a:t>
            </a:r>
            <a:endParaRPr lang="en-US" dirty="0">
              <a:solidFill>
                <a:srgbClr val="202124"/>
              </a:solidFill>
            </a:endParaRPr>
          </a:p>
          <a:p>
            <a:pPr lvl="1"/>
            <a:r>
              <a:rPr lang="en-US" dirty="0" err="1">
                <a:solidFill>
                  <a:srgbClr val="202124"/>
                </a:solidFill>
              </a:rPr>
              <a:t>RelativeLayout</a:t>
            </a:r>
            <a:endParaRPr lang="en-US" dirty="0">
              <a:solidFill>
                <a:srgbClr val="202124"/>
              </a:solidFill>
            </a:endParaRPr>
          </a:p>
          <a:p>
            <a:pPr lvl="1"/>
            <a:r>
              <a:rPr lang="it-IT" dirty="0" err="1">
                <a:solidFill>
                  <a:srgbClr val="202124"/>
                </a:solidFill>
              </a:rPr>
              <a:t>FrameLayout</a:t>
            </a:r>
            <a:endParaRPr lang="it-IT" dirty="0">
              <a:solidFill>
                <a:srgbClr val="202124"/>
              </a:solidFill>
            </a:endParaRPr>
          </a:p>
          <a:p>
            <a:r>
              <a:rPr lang="it-IT" dirty="0" err="1">
                <a:solidFill>
                  <a:srgbClr val="202124"/>
                </a:solidFill>
              </a:rPr>
              <a:t>Most</a:t>
            </a:r>
            <a:r>
              <a:rPr lang="it-IT" dirty="0">
                <a:solidFill>
                  <a:srgbClr val="202124"/>
                </a:solidFill>
              </a:rPr>
              <a:t> </a:t>
            </a:r>
            <a:r>
              <a:rPr lang="it-IT" dirty="0" err="1">
                <a:solidFill>
                  <a:srgbClr val="202124"/>
                </a:solidFill>
              </a:rPr>
              <a:t>important</a:t>
            </a:r>
            <a:r>
              <a:rPr lang="it-IT" dirty="0">
                <a:solidFill>
                  <a:srgbClr val="202124"/>
                </a:solidFill>
              </a:rPr>
              <a:t> </a:t>
            </a:r>
            <a:r>
              <a:rPr lang="it-IT" dirty="0" err="1">
                <a:solidFill>
                  <a:srgbClr val="202124"/>
                </a:solidFill>
              </a:rPr>
              <a:t>views</a:t>
            </a:r>
            <a:r>
              <a:rPr lang="it-IT" dirty="0">
                <a:solidFill>
                  <a:srgbClr val="202124"/>
                </a:solidFill>
              </a:rPr>
              <a:t> containers are:</a:t>
            </a:r>
          </a:p>
          <a:p>
            <a:pPr lvl="1"/>
            <a:r>
              <a:rPr lang="it-IT" dirty="0" err="1">
                <a:solidFill>
                  <a:srgbClr val="202124"/>
                </a:solidFill>
              </a:rPr>
              <a:t>ScrollView</a:t>
            </a:r>
            <a:endParaRPr lang="it-IT" dirty="0">
              <a:solidFill>
                <a:srgbClr val="202124"/>
              </a:solidFill>
            </a:endParaRPr>
          </a:p>
          <a:p>
            <a:pPr lvl="1"/>
            <a:r>
              <a:rPr lang="it-IT" dirty="0" err="1">
                <a:solidFill>
                  <a:srgbClr val="202124"/>
                </a:solidFill>
              </a:rPr>
              <a:t>RecyclerView</a:t>
            </a:r>
            <a:endParaRPr lang="it-IT" dirty="0">
              <a:solidFill>
                <a:srgbClr val="202124"/>
              </a:solidFill>
            </a:endParaRPr>
          </a:p>
          <a:p>
            <a:pPr lvl="1"/>
            <a:r>
              <a:rPr lang="it-IT" dirty="0" err="1">
                <a:solidFill>
                  <a:srgbClr val="202124"/>
                </a:solidFill>
              </a:rPr>
              <a:t>CardView</a:t>
            </a:r>
            <a:endParaRPr lang="en-US" dirty="0">
              <a:solidFill>
                <a:srgbClr val="202124"/>
              </a:solidFill>
            </a:endParaRP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B9E1DBE-EE25-4CD2-AD08-98CA55CF6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32</a:t>
            </a:fld>
            <a:endParaRPr lang="it-IT" dirty="0"/>
          </a:p>
        </p:txBody>
      </p:sp>
      <p:pic>
        <p:nvPicPr>
          <p:cNvPr id="21" name="Segnaposto contenuto 20">
            <a:extLst>
              <a:ext uri="{FF2B5EF4-FFF2-40B4-BE49-F238E27FC236}">
                <a16:creationId xmlns:a16="http://schemas.microsoft.com/office/drawing/2014/main" id="{A4483385-E76D-4C01-92B1-A3847C6886D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7600" y="2359585"/>
            <a:ext cx="5384800" cy="3007192"/>
          </a:xfrm>
        </p:spPr>
      </p:pic>
    </p:spTree>
    <p:extLst>
      <p:ext uri="{BB962C8B-B14F-4D97-AF65-F5344CB8AC3E}">
        <p14:creationId xmlns:p14="http://schemas.microsoft.com/office/powerpoint/2010/main" val="29745009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D672B3B-B8E3-462D-8158-9ABC7E8FC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LinearLayout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E163D10-391C-4C84-8400-69711ADD2C5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BE7C143-0C6B-4C1D-8AA4-D8C1740BC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33</a:t>
            </a:fld>
            <a:endParaRPr lang="it-IT" dirty="0"/>
          </a:p>
        </p:txBody>
      </p:sp>
      <p:pic>
        <p:nvPicPr>
          <p:cNvPr id="21" name="Segnaposto contenuto 20">
            <a:extLst>
              <a:ext uri="{FF2B5EF4-FFF2-40B4-BE49-F238E27FC236}">
                <a16:creationId xmlns:a16="http://schemas.microsoft.com/office/drawing/2014/main" id="{A4DECF66-CA15-4F06-8F5D-B8FFEBFD5D1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436448" y="1600200"/>
            <a:ext cx="2907104" cy="4525963"/>
          </a:xfrm>
        </p:spPr>
      </p:pic>
    </p:spTree>
    <p:extLst>
      <p:ext uri="{BB962C8B-B14F-4D97-AF65-F5344CB8AC3E}">
        <p14:creationId xmlns:p14="http://schemas.microsoft.com/office/powerpoint/2010/main" val="22764538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B980557-CBEC-4B48-87E5-D325E5978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ConstraintLayout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603D131-BD46-462B-9B8B-1B1A2A3766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D2171892-F866-44DB-BB86-DA06B8E7C0D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7600" y="1676293"/>
            <a:ext cx="5384800" cy="4373776"/>
          </a:xfrm>
        </p:spPr>
      </p:pic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568F0AE-DBDF-46BE-ABBA-F073CA11F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966955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FD02600-3173-40A6-957C-DCC06FA64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RelativeLayout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BCD2CFC-C5A2-4CB6-9DCE-177778BC9A9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D32FE8DE-26E7-4886-947A-22ED8AA2AEB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7600" y="1757819"/>
            <a:ext cx="5384800" cy="4210725"/>
          </a:xfrm>
        </p:spPr>
      </p:pic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F8B5A82-5528-49BB-868C-F3A582FD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915948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F6C402-92A7-4E55-8183-DF5546025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ScrollView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C4ECFE7-CA9D-4BA4-B7BA-B46C206843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" name="Segnaposto contenuto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1355A6B7-F6CD-40FD-8EB6-8897559F39E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061" y="1600200"/>
            <a:ext cx="2143877" cy="4525963"/>
          </a:xfrm>
        </p:spPr>
      </p:pic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6611678-EE73-49C3-A92C-C97074148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70518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13AEF5F-F738-4290-A845-3AD462841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View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93C613E-5C39-48EE-B04F-9615FE1A470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B02E6A7-47BA-49F5-A013-AA215C8043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C90BDD0-0B46-48BF-AC4E-4629C4272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55358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0B84B1-06CB-4AB0-A7AA-70D710FE6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Activity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3D058E3-F6FC-4153-908B-BC6BB7823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Unlike</a:t>
            </a:r>
            <a:r>
              <a:rPr lang="it-IT" dirty="0"/>
              <a:t> programming para</a:t>
            </a:r>
            <a:r>
              <a:rPr lang="en-GB" dirty="0"/>
              <a:t>d</a:t>
            </a:r>
            <a:r>
              <a:rPr lang="it-IT" dirty="0" err="1"/>
              <a:t>igms</a:t>
            </a:r>
            <a:r>
              <a:rPr lang="it-IT" dirty="0"/>
              <a:t> in </a:t>
            </a:r>
            <a:r>
              <a:rPr lang="it-IT" dirty="0" err="1"/>
              <a:t>which</a:t>
            </a:r>
            <a:r>
              <a:rPr lang="it-IT" dirty="0"/>
              <a:t> app are </a:t>
            </a:r>
            <a:r>
              <a:rPr lang="it-IT" dirty="0" err="1"/>
              <a:t>launch</a:t>
            </a:r>
            <a:r>
              <a:rPr lang="it-IT" dirty="0"/>
              <a:t> with a </a:t>
            </a:r>
            <a:r>
              <a:rPr lang="it-IT" dirty="0" err="1"/>
              <a:t>main</a:t>
            </a:r>
            <a:r>
              <a:rPr lang="it-IT" dirty="0"/>
              <a:t>(), the Android system </a:t>
            </a:r>
            <a:r>
              <a:rPr lang="it-IT" dirty="0" err="1"/>
              <a:t>initiates</a:t>
            </a:r>
            <a:r>
              <a:rPr lang="it-IT" dirty="0"/>
              <a:t> code in an Activity by </a:t>
            </a:r>
            <a:r>
              <a:rPr lang="it-IT" dirty="0" err="1"/>
              <a:t>invoking</a:t>
            </a:r>
            <a:r>
              <a:rPr lang="it-IT" dirty="0"/>
              <a:t> </a:t>
            </a:r>
            <a:r>
              <a:rPr lang="it-IT" dirty="0" err="1"/>
              <a:t>specificic</a:t>
            </a:r>
            <a:r>
              <a:rPr lang="it-IT" dirty="0"/>
              <a:t> </a:t>
            </a:r>
            <a:r>
              <a:rPr lang="it-IT" dirty="0" err="1"/>
              <a:t>method</a:t>
            </a:r>
            <a:r>
              <a:rPr lang="it-IT" dirty="0"/>
              <a:t>.</a:t>
            </a:r>
          </a:p>
          <a:p>
            <a:r>
              <a:rPr lang="it-IT" b="1" dirty="0" err="1"/>
              <a:t>Why</a:t>
            </a:r>
            <a:r>
              <a:rPr lang="it-IT" b="1" dirty="0"/>
              <a:t>? </a:t>
            </a:r>
            <a:r>
              <a:rPr lang="it-IT" dirty="0"/>
              <a:t>In mobile-app, </a:t>
            </a:r>
            <a:r>
              <a:rPr lang="it-IT" dirty="0" err="1"/>
              <a:t>user's</a:t>
            </a:r>
            <a:r>
              <a:rPr lang="it-IT" dirty="0"/>
              <a:t> interaction </a:t>
            </a:r>
            <a:r>
              <a:rPr lang="it-IT" dirty="0" err="1"/>
              <a:t>doesn't</a:t>
            </a:r>
            <a:r>
              <a:rPr lang="it-IT" dirty="0"/>
              <a:t> </a:t>
            </a:r>
            <a:r>
              <a:rPr lang="it-IT" dirty="0" err="1"/>
              <a:t>always</a:t>
            </a:r>
            <a:r>
              <a:rPr lang="it-IT" dirty="0"/>
              <a:t> </a:t>
            </a:r>
            <a:r>
              <a:rPr lang="it-IT" dirty="0" err="1"/>
              <a:t>begin</a:t>
            </a:r>
            <a:r>
              <a:rPr lang="it-IT" dirty="0"/>
              <a:t> in the </a:t>
            </a:r>
            <a:r>
              <a:rPr lang="it-IT" dirty="0" err="1"/>
              <a:t>same</a:t>
            </a:r>
            <a:r>
              <a:rPr lang="it-IT" dirty="0"/>
              <a:t> place (e.g. app </a:t>
            </a:r>
            <a:r>
              <a:rPr lang="it-IT" dirty="0" err="1"/>
              <a:t>could</a:t>
            </a:r>
            <a:r>
              <a:rPr lang="it-IT" dirty="0"/>
              <a:t> be </a:t>
            </a:r>
            <a:r>
              <a:rPr lang="it-IT" dirty="0" err="1"/>
              <a:t>started</a:t>
            </a:r>
            <a:r>
              <a:rPr lang="it-IT" dirty="0"/>
              <a:t> with the </a:t>
            </a:r>
            <a:r>
              <a:rPr lang="it-IT" dirty="0" err="1"/>
              <a:t>launch</a:t>
            </a:r>
            <a:r>
              <a:rPr lang="it-IT" dirty="0"/>
              <a:t> </a:t>
            </a:r>
            <a:r>
              <a:rPr lang="it-IT" dirty="0" err="1"/>
              <a:t>icon</a:t>
            </a:r>
            <a:r>
              <a:rPr lang="it-IT" dirty="0"/>
              <a:t> and user </a:t>
            </a:r>
            <a:r>
              <a:rPr lang="it-IT" dirty="0" err="1"/>
              <a:t>might</a:t>
            </a:r>
            <a:r>
              <a:rPr lang="it-IT" dirty="0"/>
              <a:t> </a:t>
            </a:r>
            <a:r>
              <a:rPr lang="it-IT" dirty="0" err="1"/>
              <a:t>see</a:t>
            </a:r>
            <a:r>
              <a:rPr lang="it-IT" dirty="0"/>
              <a:t> a </a:t>
            </a:r>
            <a:r>
              <a:rPr lang="it-IT" dirty="0" err="1"/>
              <a:t>specific</a:t>
            </a:r>
            <a:r>
              <a:rPr lang="it-IT" dirty="0"/>
              <a:t> </a:t>
            </a:r>
            <a:r>
              <a:rPr lang="it-IT" dirty="0" err="1"/>
              <a:t>whindow</a:t>
            </a:r>
            <a:r>
              <a:rPr lang="it-IT" dirty="0"/>
              <a:t>, </a:t>
            </a:r>
            <a:r>
              <a:rPr lang="it-IT" dirty="0" err="1"/>
              <a:t>but</a:t>
            </a:r>
            <a:r>
              <a:rPr lang="it-IT" dirty="0"/>
              <a:t>,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could</a:t>
            </a:r>
            <a:r>
              <a:rPr lang="it-IT" dirty="0"/>
              <a:t> be </a:t>
            </a:r>
            <a:r>
              <a:rPr lang="it-IT" dirty="0" err="1"/>
              <a:t>started</a:t>
            </a:r>
            <a:r>
              <a:rPr lang="it-IT" dirty="0"/>
              <a:t> alse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another</a:t>
            </a:r>
            <a:r>
              <a:rPr lang="it-IT" dirty="0"/>
              <a:t> app and user </a:t>
            </a:r>
            <a:r>
              <a:rPr lang="it-IT" dirty="0" err="1"/>
              <a:t>might</a:t>
            </a:r>
            <a:r>
              <a:rPr lang="it-IT" dirty="0"/>
              <a:t> se </a:t>
            </a:r>
            <a:r>
              <a:rPr lang="it-IT" dirty="0" err="1"/>
              <a:t>another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windows). Activity </a:t>
            </a:r>
            <a:r>
              <a:rPr lang="it-IT" dirty="0" err="1"/>
              <a:t>is</a:t>
            </a:r>
            <a:r>
              <a:rPr lang="it-IT" dirty="0"/>
              <a:t> design to facilitate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paradigm</a:t>
            </a:r>
            <a:r>
              <a:rPr lang="it-IT" dirty="0"/>
              <a:t>, activity</a:t>
            </a:r>
            <a:r>
              <a:rPr lang="en-GB" dirty="0"/>
              <a:t> serves as the entry point for an app's interaction with the user</a:t>
            </a:r>
          </a:p>
          <a:p>
            <a:r>
              <a:rPr lang="en-GB" dirty="0"/>
              <a:t>An activity provides the window in which the app draws its UI.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ED20E81-F9C3-4945-9EDA-7345CD0F6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99457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46125-BE62-41FA-BB83-27D74BCA8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lifecycle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D6CF7-9F0C-4738-8B5F-83843AE74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When user navigate through an app, the Activity instances transition through different states of their lifecycle. </a:t>
            </a:r>
          </a:p>
          <a:p>
            <a:r>
              <a:rPr lang="en-GB" dirty="0"/>
              <a:t>Activities in the system are managed as </a:t>
            </a:r>
            <a:r>
              <a:rPr lang="en-GB" dirty="0">
                <a:solidFill>
                  <a:srgbClr val="FF0000"/>
                </a:solidFill>
              </a:rPr>
              <a:t>activity stacks </a:t>
            </a:r>
            <a:r>
              <a:rPr lang="en-GB" dirty="0"/>
              <a:t>by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 err="1">
                <a:solidFill>
                  <a:srgbClr val="FF0000"/>
                </a:solidFill>
              </a:rPr>
              <a:t>ActivityManager</a:t>
            </a:r>
            <a:r>
              <a:rPr lang="en-GB" dirty="0"/>
              <a:t>. (When a new activity is started, it is usually placed on the top of the current stack and becomes the running activity -- the previous activity always remains below it in the stack, and will not come to the foreground again until the new activity exits.)</a:t>
            </a:r>
          </a:p>
          <a:p>
            <a:r>
              <a:rPr lang="en-GB" dirty="0"/>
              <a:t>Entire lifecycle is related to specific methods which are invoked by the system; developers can override them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06EF64-9EE0-461E-9376-C1A6FCDB3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73641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5FCF6-439B-4A4B-94C5-5CE9B66CA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lifecycle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7CAF2-D62E-4849-923D-9437AAD240F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Activity has 4 states (represented by oval):</a:t>
            </a:r>
          </a:p>
          <a:p>
            <a:r>
              <a:rPr lang="en-GB" dirty="0">
                <a:solidFill>
                  <a:srgbClr val="FF0000"/>
                </a:solidFill>
              </a:rPr>
              <a:t>Active or running: </a:t>
            </a:r>
            <a:r>
              <a:rPr lang="en-GB" dirty="0"/>
              <a:t>if activity is in the foreground of the screen (it is at the top of the stack). The user is interacting with.</a:t>
            </a:r>
          </a:p>
          <a:p>
            <a:r>
              <a:rPr lang="en-GB" dirty="0">
                <a:solidFill>
                  <a:srgbClr val="FF0000"/>
                </a:solidFill>
              </a:rPr>
              <a:t>Visible: </a:t>
            </a:r>
            <a:r>
              <a:rPr lang="en-GB" dirty="0"/>
              <a:t>If activity has lost focus but is still presented to the user (e.g. if activity has partial obscure by a pop-up) (activity is alive and maintains all information)</a:t>
            </a:r>
          </a:p>
          <a:p>
            <a:r>
              <a:rPr lang="en-GB" dirty="0">
                <a:solidFill>
                  <a:srgbClr val="FF0000"/>
                </a:solidFill>
              </a:rPr>
              <a:t>Stopped or hidden: </a:t>
            </a:r>
            <a:r>
              <a:rPr lang="en-GB" dirty="0"/>
              <a:t>if activity is completely obscured by another activity. (it maintains information but it could be killed by the system)</a:t>
            </a:r>
          </a:p>
          <a:p>
            <a:r>
              <a:rPr lang="en-GB" dirty="0">
                <a:solidFill>
                  <a:srgbClr val="FF0000"/>
                </a:solidFill>
              </a:rPr>
              <a:t>Destroyed: </a:t>
            </a:r>
            <a:r>
              <a:rPr lang="en-GB" dirty="0"/>
              <a:t>if activity is dropped from memory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8E4127-44D6-420D-B92A-27FFE06EE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</a:t>
            </a:fld>
            <a:endParaRPr lang="it-IT" dirty="0"/>
          </a:p>
        </p:txBody>
      </p:sp>
      <p:pic>
        <p:nvPicPr>
          <p:cNvPr id="2050" name="Picture 2" descr="State diagram for an Android Activity Lifecycle.">
            <a:extLst>
              <a:ext uri="{FF2B5EF4-FFF2-40B4-BE49-F238E27FC236}">
                <a16:creationId xmlns:a16="http://schemas.microsoft.com/office/drawing/2014/main" id="{C1F69DD7-7411-4032-BA9F-F97D4F641755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9005" y="1600200"/>
            <a:ext cx="3501989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3288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594C90E-1542-47C8-9333-850D43FB8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lifecycle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85E9359-EBE1-4410-ADB8-22A7312E30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We can distinguish 3 loops:</a:t>
            </a:r>
          </a:p>
          <a:p>
            <a:r>
              <a:rPr lang="en-GB" dirty="0">
                <a:solidFill>
                  <a:srgbClr val="FF0000"/>
                </a:solidFill>
              </a:rPr>
              <a:t>Entire lifetime: </a:t>
            </a:r>
            <a:r>
              <a:rPr lang="en-GB" b="1" dirty="0"/>
              <a:t>from </a:t>
            </a:r>
            <a:r>
              <a:rPr lang="en-GB" b="1" dirty="0" err="1"/>
              <a:t>onCreate</a:t>
            </a:r>
            <a:r>
              <a:rPr lang="en-GB" b="1" dirty="0"/>
              <a:t>()</a:t>
            </a:r>
            <a:r>
              <a:rPr lang="en-GB" dirty="0"/>
              <a:t>, where activity setup global </a:t>
            </a:r>
            <a:r>
              <a:rPr lang="en-GB" dirty="0" err="1"/>
              <a:t>stae</a:t>
            </a:r>
            <a:r>
              <a:rPr lang="en-GB" dirty="0"/>
              <a:t>, </a:t>
            </a:r>
            <a:r>
              <a:rPr lang="en-GB" b="1" dirty="0"/>
              <a:t>until </a:t>
            </a:r>
            <a:r>
              <a:rPr lang="en-GB" b="1" dirty="0" err="1"/>
              <a:t>onDetroy</a:t>
            </a:r>
            <a:r>
              <a:rPr lang="en-GB" b="1" dirty="0"/>
              <a:t>()</a:t>
            </a:r>
            <a:r>
              <a:rPr lang="en-GB" dirty="0"/>
              <a:t>, where activity release all resources</a:t>
            </a:r>
          </a:p>
          <a:p>
            <a:r>
              <a:rPr lang="en-GB" dirty="0">
                <a:solidFill>
                  <a:srgbClr val="FF0000"/>
                </a:solidFill>
              </a:rPr>
              <a:t>Visible lifetime: </a:t>
            </a:r>
            <a:r>
              <a:rPr lang="en-GB" b="1" dirty="0"/>
              <a:t>from </a:t>
            </a:r>
            <a:r>
              <a:rPr lang="en-GB" b="1" dirty="0" err="1"/>
              <a:t>onStart</a:t>
            </a:r>
            <a:r>
              <a:rPr lang="en-GB" b="1" dirty="0"/>
              <a:t>() until </a:t>
            </a:r>
            <a:r>
              <a:rPr lang="en-GB" b="1" dirty="0" err="1"/>
              <a:t>onStop</a:t>
            </a:r>
            <a:r>
              <a:rPr lang="en-GB" b="1" dirty="0"/>
              <a:t>()</a:t>
            </a:r>
            <a:r>
              <a:rPr lang="en-GB" dirty="0"/>
              <a:t>, user can see the activity on screen, but it couldn't be in </a:t>
            </a:r>
            <a:r>
              <a:rPr lang="en-GB" dirty="0" err="1"/>
              <a:t>forreground</a:t>
            </a:r>
            <a:endParaRPr lang="en-GB" b="1" dirty="0"/>
          </a:p>
          <a:p>
            <a:r>
              <a:rPr lang="en-GB" dirty="0">
                <a:solidFill>
                  <a:srgbClr val="FF0000"/>
                </a:solidFill>
              </a:rPr>
              <a:t>Foreground lifetime:  </a:t>
            </a:r>
            <a:r>
              <a:rPr lang="en-GB" b="1" dirty="0"/>
              <a:t>from </a:t>
            </a:r>
            <a:r>
              <a:rPr lang="en-GB" b="1" dirty="0" err="1"/>
              <a:t>onResume</a:t>
            </a:r>
            <a:r>
              <a:rPr lang="en-GB" b="1" dirty="0"/>
              <a:t>() until </a:t>
            </a:r>
            <a:r>
              <a:rPr lang="en-GB" b="1" dirty="0" err="1"/>
              <a:t>onPause</a:t>
            </a:r>
            <a:r>
              <a:rPr lang="en-GB" b="1" dirty="0"/>
              <a:t>()</a:t>
            </a:r>
            <a:r>
              <a:rPr lang="en-GB" dirty="0"/>
              <a:t>, user is </a:t>
            </a:r>
            <a:r>
              <a:rPr lang="en-GB" dirty="0" err="1"/>
              <a:t>intereacting</a:t>
            </a:r>
            <a:r>
              <a:rPr lang="en-GB" dirty="0"/>
              <a:t> with activity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A8DE925-0DAA-4F67-A34B-D490A26D459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7600" y="2095302"/>
            <a:ext cx="5384800" cy="3535759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751052-784A-4A5B-B78E-D475DF9D9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83470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4BB22-F9C7-4F98-BA10-A7205C469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19A8F-3E0A-43E7-B12A-E472720324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Activity class takes care of creating a window for you in which you can place your UI </a:t>
            </a:r>
          </a:p>
          <a:p>
            <a:r>
              <a:rPr lang="en-GB" dirty="0"/>
              <a:t>Is located in </a:t>
            </a:r>
            <a:r>
              <a:rPr lang="en-GB" dirty="0" err="1">
                <a:latin typeface="Consolas" panose="020B0609020204030204" pitchFamily="49" charset="0"/>
              </a:rPr>
              <a:t>android.app</a:t>
            </a:r>
            <a:endParaRPr lang="en-GB" dirty="0"/>
          </a:p>
          <a:p>
            <a:r>
              <a:rPr lang="en-GB" dirty="0"/>
              <a:t>Extends </a:t>
            </a:r>
            <a:r>
              <a:rPr lang="en-GB" dirty="0" err="1">
                <a:latin typeface="Consolas" panose="020B0609020204030204" pitchFamily="49" charset="0"/>
              </a:rPr>
              <a:t>ApplicationContext</a:t>
            </a:r>
            <a:r>
              <a:rPr lang="en-GB" dirty="0"/>
              <a:t> which is an implementation of </a:t>
            </a:r>
            <a:r>
              <a:rPr lang="en-GB" dirty="0">
                <a:solidFill>
                  <a:srgbClr val="FF0000"/>
                </a:solidFill>
                <a:latin typeface="Consolas" panose="020B0609020204030204" pitchFamily="49" charset="0"/>
              </a:rPr>
              <a:t>Context,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/>
              <a:t>represent an interface to global information about an application environment. This is an abstract class whose implementation is provided by the Android system. It allows access to application-specific resources and classes, as well as up-calls for application-level operations such as launching activities, broadcasting and receiving intents, etc.</a:t>
            </a:r>
          </a:p>
          <a:p>
            <a:pPr lvl="1"/>
            <a:r>
              <a:rPr lang="en-GB" dirty="0">
                <a:latin typeface="Consolas" panose="020B0609020204030204" pitchFamily="49" charset="0"/>
              </a:rPr>
              <a:t>public abstract Context </a:t>
            </a:r>
            <a:r>
              <a:rPr lang="en-GB" dirty="0" err="1">
                <a:latin typeface="Consolas" panose="020B0609020204030204" pitchFamily="49" charset="0"/>
              </a:rPr>
              <a:t>getApplicationContext</a:t>
            </a:r>
            <a:r>
              <a:rPr lang="en-GB" dirty="0">
                <a:latin typeface="Consolas" panose="020B0609020204030204" pitchFamily="49" charset="0"/>
              </a:rPr>
              <a:t> () </a:t>
            </a:r>
            <a:r>
              <a:rPr lang="en-GB" dirty="0"/>
              <a:t>is an abstract method which return a context</a:t>
            </a:r>
            <a:endParaRPr lang="en-GB" dirty="0">
              <a:latin typeface="Consolas" panose="020B0609020204030204" pitchFamily="49" charset="0"/>
            </a:endParaRPr>
          </a:p>
          <a:p>
            <a:r>
              <a:rPr lang="en-GB" dirty="0">
                <a:hlinkClick r:id="rId2"/>
              </a:rPr>
              <a:t>https://developer.android.com/reference/android/app/Activity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991EAB-35BB-4FBA-AFFC-6F98CD932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36994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49E24-DB36-4586-9F6B-EA2D5BFA7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Activity class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A59D0-7ED3-444D-83A6-DF5FE0696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latin typeface="Consolas" panose="020B0609020204030204" pitchFamily="49" charset="0"/>
              </a:rPr>
              <a:t>public T </a:t>
            </a:r>
            <a:r>
              <a:rPr lang="en-GB" dirty="0" err="1">
                <a:latin typeface="Consolas" panose="020B0609020204030204" pitchFamily="49" charset="0"/>
              </a:rPr>
              <a:t>findViewById</a:t>
            </a:r>
            <a:r>
              <a:rPr lang="en-GB" dirty="0">
                <a:latin typeface="Consolas" panose="020B0609020204030204" pitchFamily="49" charset="0"/>
              </a:rPr>
              <a:t> (int id)</a:t>
            </a:r>
          </a:p>
          <a:p>
            <a:r>
              <a:rPr lang="en-GB" dirty="0">
                <a:latin typeface="Consolas" panose="020B0609020204030204" pitchFamily="49" charset="0"/>
              </a:rPr>
              <a:t>public void </a:t>
            </a:r>
            <a:r>
              <a:rPr lang="en-GB" dirty="0" err="1">
                <a:latin typeface="Consolas" panose="020B0609020204030204" pitchFamily="49" charset="0"/>
              </a:rPr>
              <a:t>setContentView</a:t>
            </a:r>
            <a:r>
              <a:rPr lang="en-GB" dirty="0">
                <a:latin typeface="Consolas" panose="020B0609020204030204" pitchFamily="49" charset="0"/>
              </a:rPr>
              <a:t> (View view)</a:t>
            </a:r>
          </a:p>
          <a:p>
            <a:r>
              <a:rPr lang="en-GB" dirty="0">
                <a:latin typeface="Consolas" panose="020B0609020204030204" pitchFamily="49" charset="0"/>
              </a:rPr>
              <a:t>public void </a:t>
            </a:r>
            <a:r>
              <a:rPr lang="en-GB" dirty="0" err="1">
                <a:latin typeface="Consolas" panose="020B0609020204030204" pitchFamily="49" charset="0"/>
              </a:rPr>
              <a:t>setContentView</a:t>
            </a:r>
            <a:r>
              <a:rPr lang="en-GB" dirty="0">
                <a:latin typeface="Consolas" panose="020B0609020204030204" pitchFamily="49" charset="0"/>
              </a:rPr>
              <a:t> (int id)</a:t>
            </a:r>
          </a:p>
          <a:p>
            <a:r>
              <a:rPr lang="en-GB" dirty="0">
                <a:latin typeface="Consolas" panose="020B0609020204030204" pitchFamily="49" charset="0"/>
              </a:rPr>
              <a:t>public void finish()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E45257-A471-40EF-A90D-88426B0C5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05328362"/>
      </p:ext>
    </p:extLst>
  </p:cSld>
  <p:clrMapOvr>
    <a:masterClrMapping/>
  </p:clrMapOvr>
</p:sld>
</file>

<file path=ppt/theme/theme1.xml><?xml version="1.0" encoding="utf-8"?>
<a:theme xmlns:a="http://schemas.openxmlformats.org/drawingml/2006/main" name="Nicol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00 - Java Introduction" id="{2D0C21C8-6F94-AC4C-8309-F1E5902B85F9}" vid="{1BB67297-C6B5-5C49-B905-92E04B265F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11020</TotalTime>
  <Words>2343</Words>
  <Application>Microsoft Office PowerPoint</Application>
  <PresentationFormat>Widescreen</PresentationFormat>
  <Paragraphs>204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Arial</vt:lpstr>
      <vt:lpstr>Calibri</vt:lpstr>
      <vt:lpstr>Consolas</vt:lpstr>
      <vt:lpstr>Nicola</vt:lpstr>
      <vt:lpstr>Activity, Intent and UI design</vt:lpstr>
      <vt:lpstr>Application life-cycle and priority</vt:lpstr>
      <vt:lpstr>Application core components</vt:lpstr>
      <vt:lpstr>Activity</vt:lpstr>
      <vt:lpstr>Activity lifecycle</vt:lpstr>
      <vt:lpstr>Activity lifecycle</vt:lpstr>
      <vt:lpstr>Activity lifecycle</vt:lpstr>
      <vt:lpstr>Activity class</vt:lpstr>
      <vt:lpstr>Activity class methods</vt:lpstr>
      <vt:lpstr>Activity class methods</vt:lpstr>
      <vt:lpstr>Activity class methods</vt:lpstr>
      <vt:lpstr>Activity class methods</vt:lpstr>
      <vt:lpstr>Managing activity lifecycle</vt:lpstr>
      <vt:lpstr>onCreate()</vt:lpstr>
      <vt:lpstr>onStart()</vt:lpstr>
      <vt:lpstr>onResume()</vt:lpstr>
      <vt:lpstr>onPause()</vt:lpstr>
      <vt:lpstr>onStop()</vt:lpstr>
      <vt:lpstr>onRestart()</vt:lpstr>
      <vt:lpstr>onDestroy()</vt:lpstr>
      <vt:lpstr>Saving and restoring UI state</vt:lpstr>
      <vt:lpstr>Parcelable and Bundle</vt:lpstr>
      <vt:lpstr>onSaveInstanceState(Bundle)</vt:lpstr>
      <vt:lpstr>onRestoreInstanceState(Bundle)</vt:lpstr>
      <vt:lpstr>AppCompatActivity</vt:lpstr>
      <vt:lpstr>Activity creation</vt:lpstr>
      <vt:lpstr>Intents </vt:lpstr>
      <vt:lpstr>Starting Activities and Getting Results</vt:lpstr>
      <vt:lpstr>User interface design</vt:lpstr>
      <vt:lpstr>Intro</vt:lpstr>
      <vt:lpstr>View hierarchy</vt:lpstr>
      <vt:lpstr>ViewGroup</vt:lpstr>
      <vt:lpstr>LinearLayout</vt:lpstr>
      <vt:lpstr>ConstraintLayout</vt:lpstr>
      <vt:lpstr>RelativeLayout</vt:lpstr>
      <vt:lpstr>ScrollView</vt:lpstr>
      <vt:lpstr>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title</dc:title>
  <dc:creator>KEVIN MALAGOLI</dc:creator>
  <cp:lastModifiedBy>KEVIN MALAGOLI</cp:lastModifiedBy>
  <cp:revision>8</cp:revision>
  <dcterms:created xsi:type="dcterms:W3CDTF">2021-11-12T15:41:14Z</dcterms:created>
  <dcterms:modified xsi:type="dcterms:W3CDTF">2022-01-06T13:08:45Z</dcterms:modified>
</cp:coreProperties>
</file>

<file path=docProps/thumbnail.jpeg>
</file>